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9"/>
  </p:notesMasterIdLst>
  <p:sldIdLst>
    <p:sldId id="256" r:id="rId2"/>
    <p:sldId id="265" r:id="rId3"/>
    <p:sldId id="257" r:id="rId4"/>
    <p:sldId id="258" r:id="rId5"/>
    <p:sldId id="260" r:id="rId6"/>
    <p:sldId id="266" r:id="rId7"/>
    <p:sldId id="267" r:id="rId8"/>
    <p:sldId id="261" r:id="rId9"/>
    <p:sldId id="268" r:id="rId10"/>
    <p:sldId id="262" r:id="rId11"/>
    <p:sldId id="269" r:id="rId12"/>
    <p:sldId id="270" r:id="rId13"/>
    <p:sldId id="271" r:id="rId14"/>
    <p:sldId id="272" r:id="rId15"/>
    <p:sldId id="273" r:id="rId16"/>
    <p:sldId id="263" r:id="rId17"/>
    <p:sldId id="264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5" d="100"/>
          <a:sy n="75" d="100"/>
        </p:scale>
        <p:origin x="1236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3643F7-1D6A-4659-8069-00BE80C04EDA}" type="datetimeFigureOut">
              <a:rPr lang="en-IN" smtClean="0"/>
              <a:t>02-12-2016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A323DC-357A-43AE-B939-E502920612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06198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 smtClean="0"/>
              <a:t>Expect</a:t>
            </a:r>
            <a:r>
              <a:rPr lang="en-IN" baseline="0" dirty="0" smtClean="0"/>
              <a:t> noting and you will never disappointed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323DC-357A-43AE-B939-E502920612FF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30810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 smtClean="0"/>
              <a:t>Expect</a:t>
            </a:r>
            <a:r>
              <a:rPr lang="en-IN" baseline="0" dirty="0" smtClean="0"/>
              <a:t> noting and you will never disappointed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323DC-357A-43AE-B939-E502920612FF}" type="slidenum">
              <a:rPr lang="en-IN" smtClean="0"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30810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 smtClean="0"/>
              <a:t>Expect</a:t>
            </a:r>
            <a:r>
              <a:rPr lang="en-IN" baseline="0" dirty="0" smtClean="0"/>
              <a:t> noting and you will never disappointed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323DC-357A-43AE-B939-E502920612FF}" type="slidenum">
              <a:rPr lang="en-IN" smtClean="0"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30810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 smtClean="0"/>
              <a:t>Expect</a:t>
            </a:r>
            <a:r>
              <a:rPr lang="en-IN" baseline="0" dirty="0" smtClean="0"/>
              <a:t> noting and you will never disappointed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323DC-357A-43AE-B939-E502920612FF}" type="slidenum">
              <a:rPr lang="en-IN" smtClean="0"/>
              <a:t>12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30810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 smtClean="0"/>
              <a:t>Expect</a:t>
            </a:r>
            <a:r>
              <a:rPr lang="en-IN" baseline="0" dirty="0" smtClean="0"/>
              <a:t> noting and you will never disappointed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323DC-357A-43AE-B939-E502920612FF}" type="slidenum">
              <a:rPr lang="en-IN" smtClean="0"/>
              <a:t>13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30810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 smtClean="0"/>
              <a:t>Expect</a:t>
            </a:r>
            <a:r>
              <a:rPr lang="en-IN" baseline="0" dirty="0" smtClean="0"/>
              <a:t> noting and you will never disappointed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323DC-357A-43AE-B939-E502920612FF}" type="slidenum">
              <a:rPr lang="en-IN" smtClean="0"/>
              <a:t>14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30810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 smtClean="0"/>
              <a:t>Expect</a:t>
            </a:r>
            <a:r>
              <a:rPr lang="en-IN" baseline="0" dirty="0" smtClean="0"/>
              <a:t> noting and you will never disappointed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323DC-357A-43AE-B939-E502920612FF}" type="slidenum">
              <a:rPr lang="en-IN" smtClean="0"/>
              <a:t>15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30810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 smtClean="0"/>
              <a:t>Expect</a:t>
            </a:r>
            <a:r>
              <a:rPr lang="en-IN" baseline="0" dirty="0" smtClean="0"/>
              <a:t> noting and you will never disappointed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323DC-357A-43AE-B939-E502920612FF}" type="slidenum">
              <a:rPr lang="en-IN" smtClean="0"/>
              <a:t>16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30810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 smtClean="0"/>
              <a:t>Expect</a:t>
            </a:r>
            <a:r>
              <a:rPr lang="en-IN" baseline="0" dirty="0" smtClean="0"/>
              <a:t> noting and you will never disappointed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323DC-357A-43AE-B939-E502920612FF}" type="slidenum">
              <a:rPr lang="en-IN" smtClean="0"/>
              <a:t>17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30810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 smtClean="0"/>
              <a:t>Expect</a:t>
            </a:r>
            <a:r>
              <a:rPr lang="en-IN" baseline="0" dirty="0" smtClean="0"/>
              <a:t> noting and you will never disappointed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323DC-357A-43AE-B939-E502920612FF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30810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 smtClean="0"/>
              <a:t>Expect</a:t>
            </a:r>
            <a:r>
              <a:rPr lang="en-IN" baseline="0" dirty="0" smtClean="0"/>
              <a:t> noting and you will never disappoint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323DC-357A-43AE-B939-E502920612FF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30810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 smtClean="0"/>
              <a:t>Expect</a:t>
            </a:r>
            <a:r>
              <a:rPr lang="en-IN" baseline="0" dirty="0" smtClean="0"/>
              <a:t> noting and you will never disappointed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323DC-357A-43AE-B939-E502920612FF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30810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 smtClean="0"/>
              <a:t>Expect</a:t>
            </a:r>
            <a:r>
              <a:rPr lang="en-IN" baseline="0" dirty="0" smtClean="0"/>
              <a:t> noting and you will never disappointed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323DC-357A-43AE-B939-E502920612FF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30810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 smtClean="0"/>
              <a:t>Expect</a:t>
            </a:r>
            <a:r>
              <a:rPr lang="en-IN" baseline="0" dirty="0" smtClean="0"/>
              <a:t> noting and you will never disappointed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323DC-357A-43AE-B939-E502920612FF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30810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 smtClean="0"/>
              <a:t>Expect</a:t>
            </a:r>
            <a:r>
              <a:rPr lang="en-IN" baseline="0" dirty="0" smtClean="0"/>
              <a:t> noting and you will never disappointed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323DC-357A-43AE-B939-E502920612FF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30810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 smtClean="0"/>
              <a:t>Expect</a:t>
            </a:r>
            <a:r>
              <a:rPr lang="en-IN" baseline="0" dirty="0" smtClean="0"/>
              <a:t> noting and you will never disappointed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323DC-357A-43AE-B939-E502920612FF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30810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 smtClean="0"/>
              <a:t>Expect</a:t>
            </a:r>
            <a:r>
              <a:rPr lang="en-IN" baseline="0" dirty="0" smtClean="0"/>
              <a:t> noting and you will never disappointed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323DC-357A-43AE-B939-E502920612FF}" type="slidenum">
              <a:rPr lang="en-IN" smtClean="0"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30810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9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1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5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00200"/>
            <a:ext cx="7772400" cy="1780108"/>
          </a:xfrm>
        </p:spPr>
        <p:txBody>
          <a:bodyPr anchor="b">
            <a:normAutofit/>
          </a:bodyPr>
          <a:lstStyle>
            <a:lvl1pPr>
              <a:defRPr sz="440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56001"/>
            <a:ext cx="6400800" cy="1473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ounded Rectangle 20"/>
          <p:cNvSpPr/>
          <p:nvPr/>
        </p:nvSpPr>
        <p:spPr bwMode="hidden"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16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0" name="Freeform 19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447800"/>
            <a:ext cx="2057400" cy="4487333"/>
          </a:xfrm>
        </p:spPr>
        <p:txBody>
          <a:bodyPr vert="eaVert" anchor="ctr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47800"/>
            <a:ext cx="6019800" cy="4487334"/>
          </a:xfrm>
        </p:spPr>
        <p:txBody>
          <a:bodyPr vert="eaVert"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4736592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14"/>
          <p:cNvSpPr>
            <a:spLocks/>
          </p:cNvSpPr>
          <p:nvPr/>
        </p:nvSpPr>
        <p:spPr bwMode="hidden">
          <a:xfrm>
            <a:off x="6047438" y="4203592"/>
            <a:ext cx="2876429" cy="714026"/>
          </a:xfrm>
          <a:custGeom>
            <a:avLst/>
            <a:gdLst/>
            <a:ahLst/>
            <a:cxnLst>
              <a:cxn ang="0">
                <a:pos x="2700" y="0"/>
              </a:cxn>
              <a:cxn ang="0">
                <a:pos x="2700" y="0"/>
              </a:cxn>
              <a:cxn ang="0">
                <a:pos x="2586" y="18"/>
              </a:cxn>
              <a:cxn ang="0">
                <a:pos x="2470" y="38"/>
              </a:cxn>
              <a:cxn ang="0">
                <a:pos x="2352" y="60"/>
              </a:cxn>
              <a:cxn ang="0">
                <a:pos x="2230" y="82"/>
              </a:cxn>
              <a:cxn ang="0">
                <a:pos x="2106" y="108"/>
              </a:cxn>
              <a:cxn ang="0">
                <a:pos x="1978" y="134"/>
              </a:cxn>
              <a:cxn ang="0">
                <a:pos x="1848" y="164"/>
              </a:cxn>
              <a:cxn ang="0">
                <a:pos x="1714" y="194"/>
              </a:cxn>
              <a:cxn ang="0">
                <a:pos x="1714" y="194"/>
              </a:cxn>
              <a:cxn ang="0">
                <a:pos x="1472" y="252"/>
              </a:cxn>
              <a:cxn ang="0">
                <a:pos x="1236" y="304"/>
              </a:cxn>
              <a:cxn ang="0">
                <a:pos x="1010" y="352"/>
              </a:cxn>
              <a:cxn ang="0">
                <a:pos x="792" y="398"/>
              </a:cxn>
              <a:cxn ang="0">
                <a:pos x="584" y="438"/>
              </a:cxn>
              <a:cxn ang="0">
                <a:pos x="382" y="474"/>
              </a:cxn>
              <a:cxn ang="0">
                <a:pos x="188" y="508"/>
              </a:cxn>
              <a:cxn ang="0">
                <a:pos x="0" y="538"/>
              </a:cxn>
              <a:cxn ang="0">
                <a:pos x="0" y="538"/>
              </a:cxn>
              <a:cxn ang="0">
                <a:pos x="130" y="556"/>
              </a:cxn>
              <a:cxn ang="0">
                <a:pos x="254" y="572"/>
              </a:cxn>
              <a:cxn ang="0">
                <a:pos x="374" y="586"/>
              </a:cxn>
              <a:cxn ang="0">
                <a:pos x="492" y="598"/>
              </a:cxn>
              <a:cxn ang="0">
                <a:pos x="606" y="610"/>
              </a:cxn>
              <a:cxn ang="0">
                <a:pos x="716" y="618"/>
              </a:cxn>
              <a:cxn ang="0">
                <a:pos x="822" y="626"/>
              </a:cxn>
              <a:cxn ang="0">
                <a:pos x="926" y="632"/>
              </a:cxn>
              <a:cxn ang="0">
                <a:pos x="1028" y="636"/>
              </a:cxn>
              <a:cxn ang="0">
                <a:pos x="1126" y="638"/>
              </a:cxn>
              <a:cxn ang="0">
                <a:pos x="1220" y="640"/>
              </a:cxn>
              <a:cxn ang="0">
                <a:pos x="1312" y="640"/>
              </a:cxn>
              <a:cxn ang="0">
                <a:pos x="1402" y="638"/>
              </a:cxn>
              <a:cxn ang="0">
                <a:pos x="1490" y="636"/>
              </a:cxn>
              <a:cxn ang="0">
                <a:pos x="1574" y="632"/>
              </a:cxn>
              <a:cxn ang="0">
                <a:pos x="1656" y="626"/>
              </a:cxn>
              <a:cxn ang="0">
                <a:pos x="1734" y="620"/>
              </a:cxn>
              <a:cxn ang="0">
                <a:pos x="1812" y="612"/>
              </a:cxn>
              <a:cxn ang="0">
                <a:pos x="1886" y="602"/>
              </a:cxn>
              <a:cxn ang="0">
                <a:pos x="1960" y="592"/>
              </a:cxn>
              <a:cxn ang="0">
                <a:pos x="2030" y="580"/>
              </a:cxn>
              <a:cxn ang="0">
                <a:pos x="2100" y="568"/>
              </a:cxn>
              <a:cxn ang="0">
                <a:pos x="2166" y="554"/>
              </a:cxn>
              <a:cxn ang="0">
                <a:pos x="2232" y="540"/>
              </a:cxn>
              <a:cxn ang="0">
                <a:pos x="2296" y="524"/>
              </a:cxn>
              <a:cxn ang="0">
                <a:pos x="2358" y="508"/>
              </a:cxn>
              <a:cxn ang="0">
                <a:pos x="2418" y="490"/>
              </a:cxn>
              <a:cxn ang="0">
                <a:pos x="2478" y="472"/>
              </a:cxn>
              <a:cxn ang="0">
                <a:pos x="2592" y="432"/>
              </a:cxn>
              <a:cxn ang="0">
                <a:pos x="2702" y="390"/>
              </a:cxn>
              <a:cxn ang="0">
                <a:pos x="2702" y="390"/>
              </a:cxn>
              <a:cxn ang="0">
                <a:pos x="2706" y="388"/>
              </a:cxn>
              <a:cxn ang="0">
                <a:pos x="2706" y="388"/>
              </a:cxn>
              <a:cxn ang="0">
                <a:pos x="2706" y="0"/>
              </a:cxn>
              <a:cxn ang="0">
                <a:pos x="2706" y="0"/>
              </a:cxn>
              <a:cxn ang="0">
                <a:pos x="2700" y="0"/>
              </a:cxn>
              <a:cxn ang="0">
                <a:pos x="2700" y="0"/>
              </a:cxn>
            </a:cxnLst>
            <a:rect l="0" t="0" r="r" b="b"/>
            <a:pathLst>
              <a:path w="2706" h="640">
                <a:moveTo>
                  <a:pt x="2700" y="0"/>
                </a:moveTo>
                <a:lnTo>
                  <a:pt x="2700" y="0"/>
                </a:lnTo>
                <a:lnTo>
                  <a:pt x="2586" y="18"/>
                </a:lnTo>
                <a:lnTo>
                  <a:pt x="2470" y="38"/>
                </a:lnTo>
                <a:lnTo>
                  <a:pt x="2352" y="60"/>
                </a:lnTo>
                <a:lnTo>
                  <a:pt x="2230" y="82"/>
                </a:lnTo>
                <a:lnTo>
                  <a:pt x="2106" y="108"/>
                </a:lnTo>
                <a:lnTo>
                  <a:pt x="1978" y="134"/>
                </a:lnTo>
                <a:lnTo>
                  <a:pt x="1848" y="164"/>
                </a:lnTo>
                <a:lnTo>
                  <a:pt x="1714" y="194"/>
                </a:lnTo>
                <a:lnTo>
                  <a:pt x="1714" y="194"/>
                </a:lnTo>
                <a:lnTo>
                  <a:pt x="1472" y="252"/>
                </a:lnTo>
                <a:lnTo>
                  <a:pt x="1236" y="304"/>
                </a:lnTo>
                <a:lnTo>
                  <a:pt x="1010" y="352"/>
                </a:lnTo>
                <a:lnTo>
                  <a:pt x="792" y="398"/>
                </a:lnTo>
                <a:lnTo>
                  <a:pt x="584" y="438"/>
                </a:lnTo>
                <a:lnTo>
                  <a:pt x="382" y="474"/>
                </a:lnTo>
                <a:lnTo>
                  <a:pt x="188" y="508"/>
                </a:lnTo>
                <a:lnTo>
                  <a:pt x="0" y="538"/>
                </a:lnTo>
                <a:lnTo>
                  <a:pt x="0" y="538"/>
                </a:lnTo>
                <a:lnTo>
                  <a:pt x="130" y="556"/>
                </a:lnTo>
                <a:lnTo>
                  <a:pt x="254" y="572"/>
                </a:lnTo>
                <a:lnTo>
                  <a:pt x="374" y="586"/>
                </a:lnTo>
                <a:lnTo>
                  <a:pt x="492" y="598"/>
                </a:lnTo>
                <a:lnTo>
                  <a:pt x="606" y="610"/>
                </a:lnTo>
                <a:lnTo>
                  <a:pt x="716" y="618"/>
                </a:lnTo>
                <a:lnTo>
                  <a:pt x="822" y="626"/>
                </a:lnTo>
                <a:lnTo>
                  <a:pt x="926" y="632"/>
                </a:lnTo>
                <a:lnTo>
                  <a:pt x="1028" y="636"/>
                </a:lnTo>
                <a:lnTo>
                  <a:pt x="1126" y="638"/>
                </a:lnTo>
                <a:lnTo>
                  <a:pt x="1220" y="640"/>
                </a:lnTo>
                <a:lnTo>
                  <a:pt x="1312" y="640"/>
                </a:lnTo>
                <a:lnTo>
                  <a:pt x="1402" y="638"/>
                </a:lnTo>
                <a:lnTo>
                  <a:pt x="1490" y="636"/>
                </a:lnTo>
                <a:lnTo>
                  <a:pt x="1574" y="632"/>
                </a:lnTo>
                <a:lnTo>
                  <a:pt x="1656" y="626"/>
                </a:lnTo>
                <a:lnTo>
                  <a:pt x="1734" y="620"/>
                </a:lnTo>
                <a:lnTo>
                  <a:pt x="1812" y="612"/>
                </a:lnTo>
                <a:lnTo>
                  <a:pt x="1886" y="602"/>
                </a:lnTo>
                <a:lnTo>
                  <a:pt x="1960" y="592"/>
                </a:lnTo>
                <a:lnTo>
                  <a:pt x="2030" y="580"/>
                </a:lnTo>
                <a:lnTo>
                  <a:pt x="2100" y="568"/>
                </a:lnTo>
                <a:lnTo>
                  <a:pt x="2166" y="554"/>
                </a:lnTo>
                <a:lnTo>
                  <a:pt x="2232" y="540"/>
                </a:lnTo>
                <a:lnTo>
                  <a:pt x="2296" y="524"/>
                </a:lnTo>
                <a:lnTo>
                  <a:pt x="2358" y="508"/>
                </a:lnTo>
                <a:lnTo>
                  <a:pt x="2418" y="490"/>
                </a:lnTo>
                <a:lnTo>
                  <a:pt x="2478" y="472"/>
                </a:lnTo>
                <a:lnTo>
                  <a:pt x="2592" y="432"/>
                </a:lnTo>
                <a:lnTo>
                  <a:pt x="2702" y="390"/>
                </a:lnTo>
                <a:lnTo>
                  <a:pt x="2702" y="390"/>
                </a:lnTo>
                <a:lnTo>
                  <a:pt x="2706" y="388"/>
                </a:lnTo>
                <a:lnTo>
                  <a:pt x="2706" y="388"/>
                </a:lnTo>
                <a:lnTo>
                  <a:pt x="2706" y="0"/>
                </a:lnTo>
                <a:lnTo>
                  <a:pt x="2706" y="0"/>
                </a:lnTo>
                <a:lnTo>
                  <a:pt x="2700" y="0"/>
                </a:lnTo>
                <a:lnTo>
                  <a:pt x="2700" y="0"/>
                </a:lnTo>
                <a:close/>
              </a:path>
            </a:pathLst>
          </a:custGeom>
          <a:solidFill>
            <a:schemeClr val="bg2">
              <a:alpha val="29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18"/>
          <p:cNvSpPr>
            <a:spLocks/>
          </p:cNvSpPr>
          <p:nvPr/>
        </p:nvSpPr>
        <p:spPr bwMode="hidden">
          <a:xfrm>
            <a:off x="2619320" y="4075290"/>
            <a:ext cx="5544515" cy="850138"/>
          </a:xfrm>
          <a:custGeom>
            <a:avLst/>
            <a:gdLst/>
            <a:ahLst/>
            <a:cxnLst>
              <a:cxn ang="0">
                <a:pos x="5216" y="714"/>
              </a:cxn>
              <a:cxn ang="0">
                <a:pos x="4984" y="686"/>
              </a:cxn>
              <a:cxn ang="0">
                <a:pos x="4478" y="610"/>
              </a:cxn>
              <a:cxn ang="0">
                <a:pos x="3914" y="508"/>
              </a:cxn>
              <a:cxn ang="0">
                <a:pos x="3286" y="374"/>
              </a:cxn>
              <a:cxn ang="0">
                <a:pos x="2946" y="296"/>
              </a:cxn>
              <a:cxn ang="0">
                <a:pos x="2682" y="236"/>
              </a:cxn>
              <a:cxn ang="0">
                <a:pos x="2430" y="184"/>
              </a:cxn>
              <a:cxn ang="0">
                <a:pos x="2190" y="140"/>
              </a:cxn>
              <a:cxn ang="0">
                <a:pos x="1960" y="102"/>
              </a:cxn>
              <a:cxn ang="0">
                <a:pos x="1740" y="72"/>
              </a:cxn>
              <a:cxn ang="0">
                <a:pos x="1334" y="28"/>
              </a:cxn>
              <a:cxn ang="0">
                <a:pos x="970" y="4"/>
              </a:cxn>
              <a:cxn ang="0">
                <a:pos x="644" y="0"/>
              </a:cxn>
              <a:cxn ang="0">
                <a:pos x="358" y="10"/>
              </a:cxn>
              <a:cxn ang="0">
                <a:pos x="110" y="32"/>
              </a:cxn>
              <a:cxn ang="0">
                <a:pos x="0" y="48"/>
              </a:cxn>
              <a:cxn ang="0">
                <a:pos x="314" y="86"/>
              </a:cxn>
              <a:cxn ang="0">
                <a:pos x="652" y="140"/>
              </a:cxn>
              <a:cxn ang="0">
                <a:pos x="1014" y="210"/>
              </a:cxn>
              <a:cxn ang="0">
                <a:pos x="1402" y="296"/>
              </a:cxn>
              <a:cxn ang="0">
                <a:pos x="1756" y="378"/>
              </a:cxn>
              <a:cxn ang="0">
                <a:pos x="2408" y="516"/>
              </a:cxn>
              <a:cxn ang="0">
                <a:pos x="2708" y="572"/>
              </a:cxn>
              <a:cxn ang="0">
                <a:pos x="2992" y="620"/>
              </a:cxn>
              <a:cxn ang="0">
                <a:pos x="3260" y="662"/>
              </a:cxn>
              <a:cxn ang="0">
                <a:pos x="3512" y="694"/>
              </a:cxn>
              <a:cxn ang="0">
                <a:pos x="3750" y="722"/>
              </a:cxn>
              <a:cxn ang="0">
                <a:pos x="3974" y="740"/>
              </a:cxn>
              <a:cxn ang="0">
                <a:pos x="4184" y="754"/>
              </a:cxn>
              <a:cxn ang="0">
                <a:pos x="4384" y="762"/>
              </a:cxn>
              <a:cxn ang="0">
                <a:pos x="4570" y="762"/>
              </a:cxn>
              <a:cxn ang="0">
                <a:pos x="4746" y="758"/>
              </a:cxn>
              <a:cxn ang="0">
                <a:pos x="4912" y="748"/>
              </a:cxn>
              <a:cxn ang="0">
                <a:pos x="5068" y="732"/>
              </a:cxn>
              <a:cxn ang="0">
                <a:pos x="5216" y="714"/>
              </a:cxn>
            </a:cxnLst>
            <a:rect l="0" t="0" r="r" b="b"/>
            <a:pathLst>
              <a:path w="5216" h="762">
                <a:moveTo>
                  <a:pt x="5216" y="714"/>
                </a:moveTo>
                <a:lnTo>
                  <a:pt x="5216" y="714"/>
                </a:lnTo>
                <a:lnTo>
                  <a:pt x="5102" y="700"/>
                </a:lnTo>
                <a:lnTo>
                  <a:pt x="4984" y="686"/>
                </a:lnTo>
                <a:lnTo>
                  <a:pt x="4738" y="652"/>
                </a:lnTo>
                <a:lnTo>
                  <a:pt x="4478" y="610"/>
                </a:lnTo>
                <a:lnTo>
                  <a:pt x="4204" y="564"/>
                </a:lnTo>
                <a:lnTo>
                  <a:pt x="3914" y="508"/>
                </a:lnTo>
                <a:lnTo>
                  <a:pt x="3608" y="446"/>
                </a:lnTo>
                <a:lnTo>
                  <a:pt x="3286" y="374"/>
                </a:lnTo>
                <a:lnTo>
                  <a:pt x="2946" y="296"/>
                </a:lnTo>
                <a:lnTo>
                  <a:pt x="2946" y="296"/>
                </a:lnTo>
                <a:lnTo>
                  <a:pt x="2812" y="266"/>
                </a:lnTo>
                <a:lnTo>
                  <a:pt x="2682" y="236"/>
                </a:lnTo>
                <a:lnTo>
                  <a:pt x="2556" y="210"/>
                </a:lnTo>
                <a:lnTo>
                  <a:pt x="2430" y="184"/>
                </a:lnTo>
                <a:lnTo>
                  <a:pt x="2308" y="162"/>
                </a:lnTo>
                <a:lnTo>
                  <a:pt x="2190" y="140"/>
                </a:lnTo>
                <a:lnTo>
                  <a:pt x="2074" y="120"/>
                </a:lnTo>
                <a:lnTo>
                  <a:pt x="1960" y="102"/>
                </a:lnTo>
                <a:lnTo>
                  <a:pt x="1850" y="86"/>
                </a:lnTo>
                <a:lnTo>
                  <a:pt x="1740" y="72"/>
                </a:lnTo>
                <a:lnTo>
                  <a:pt x="1532" y="46"/>
                </a:lnTo>
                <a:lnTo>
                  <a:pt x="1334" y="28"/>
                </a:lnTo>
                <a:lnTo>
                  <a:pt x="1148" y="14"/>
                </a:lnTo>
                <a:lnTo>
                  <a:pt x="970" y="4"/>
                </a:lnTo>
                <a:lnTo>
                  <a:pt x="802" y="0"/>
                </a:lnTo>
                <a:lnTo>
                  <a:pt x="644" y="0"/>
                </a:lnTo>
                <a:lnTo>
                  <a:pt x="496" y="4"/>
                </a:lnTo>
                <a:lnTo>
                  <a:pt x="358" y="10"/>
                </a:lnTo>
                <a:lnTo>
                  <a:pt x="230" y="20"/>
                </a:lnTo>
                <a:lnTo>
                  <a:pt x="110" y="32"/>
                </a:lnTo>
                <a:lnTo>
                  <a:pt x="0" y="48"/>
                </a:lnTo>
                <a:lnTo>
                  <a:pt x="0" y="48"/>
                </a:lnTo>
                <a:lnTo>
                  <a:pt x="154" y="66"/>
                </a:lnTo>
                <a:lnTo>
                  <a:pt x="314" y="86"/>
                </a:lnTo>
                <a:lnTo>
                  <a:pt x="480" y="112"/>
                </a:lnTo>
                <a:lnTo>
                  <a:pt x="652" y="140"/>
                </a:lnTo>
                <a:lnTo>
                  <a:pt x="830" y="174"/>
                </a:lnTo>
                <a:lnTo>
                  <a:pt x="1014" y="210"/>
                </a:lnTo>
                <a:lnTo>
                  <a:pt x="1206" y="250"/>
                </a:lnTo>
                <a:lnTo>
                  <a:pt x="1402" y="296"/>
                </a:lnTo>
                <a:lnTo>
                  <a:pt x="1402" y="296"/>
                </a:lnTo>
                <a:lnTo>
                  <a:pt x="1756" y="378"/>
                </a:lnTo>
                <a:lnTo>
                  <a:pt x="2092" y="450"/>
                </a:lnTo>
                <a:lnTo>
                  <a:pt x="2408" y="516"/>
                </a:lnTo>
                <a:lnTo>
                  <a:pt x="2562" y="544"/>
                </a:lnTo>
                <a:lnTo>
                  <a:pt x="2708" y="572"/>
                </a:lnTo>
                <a:lnTo>
                  <a:pt x="2852" y="598"/>
                </a:lnTo>
                <a:lnTo>
                  <a:pt x="2992" y="620"/>
                </a:lnTo>
                <a:lnTo>
                  <a:pt x="3128" y="642"/>
                </a:lnTo>
                <a:lnTo>
                  <a:pt x="3260" y="662"/>
                </a:lnTo>
                <a:lnTo>
                  <a:pt x="3388" y="678"/>
                </a:lnTo>
                <a:lnTo>
                  <a:pt x="3512" y="694"/>
                </a:lnTo>
                <a:lnTo>
                  <a:pt x="3632" y="708"/>
                </a:lnTo>
                <a:lnTo>
                  <a:pt x="3750" y="722"/>
                </a:lnTo>
                <a:lnTo>
                  <a:pt x="3864" y="732"/>
                </a:lnTo>
                <a:lnTo>
                  <a:pt x="3974" y="740"/>
                </a:lnTo>
                <a:lnTo>
                  <a:pt x="4080" y="748"/>
                </a:lnTo>
                <a:lnTo>
                  <a:pt x="4184" y="754"/>
                </a:lnTo>
                <a:lnTo>
                  <a:pt x="4286" y="758"/>
                </a:lnTo>
                <a:lnTo>
                  <a:pt x="4384" y="762"/>
                </a:lnTo>
                <a:lnTo>
                  <a:pt x="4478" y="762"/>
                </a:lnTo>
                <a:lnTo>
                  <a:pt x="4570" y="762"/>
                </a:lnTo>
                <a:lnTo>
                  <a:pt x="4660" y="760"/>
                </a:lnTo>
                <a:lnTo>
                  <a:pt x="4746" y="758"/>
                </a:lnTo>
                <a:lnTo>
                  <a:pt x="4830" y="754"/>
                </a:lnTo>
                <a:lnTo>
                  <a:pt x="4912" y="748"/>
                </a:lnTo>
                <a:lnTo>
                  <a:pt x="4992" y="740"/>
                </a:lnTo>
                <a:lnTo>
                  <a:pt x="5068" y="732"/>
                </a:lnTo>
                <a:lnTo>
                  <a:pt x="5144" y="724"/>
                </a:lnTo>
                <a:lnTo>
                  <a:pt x="5216" y="714"/>
                </a:lnTo>
                <a:lnTo>
                  <a:pt x="5216" y="714"/>
                </a:lnTo>
                <a:close/>
              </a:path>
            </a:pathLst>
          </a:custGeom>
          <a:solidFill>
            <a:schemeClr val="bg2">
              <a:alpha val="4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22"/>
          <p:cNvSpPr>
            <a:spLocks/>
          </p:cNvSpPr>
          <p:nvPr/>
        </p:nvSpPr>
        <p:spPr bwMode="hidden">
          <a:xfrm>
            <a:off x="2828728" y="4087562"/>
            <a:ext cx="5467980" cy="774272"/>
          </a:xfrm>
          <a:custGeom>
            <a:avLst/>
            <a:gdLst/>
            <a:ahLst/>
            <a:cxnLst>
              <a:cxn ang="0">
                <a:pos x="0" y="70"/>
              </a:cxn>
              <a:cxn ang="0">
                <a:pos x="0" y="70"/>
              </a:cxn>
              <a:cxn ang="0">
                <a:pos x="18" y="66"/>
              </a:cxn>
              <a:cxn ang="0">
                <a:pos x="72" y="56"/>
              </a:cxn>
              <a:cxn ang="0">
                <a:pos x="164" y="42"/>
              </a:cxn>
              <a:cxn ang="0">
                <a:pos x="224" y="34"/>
              </a:cxn>
              <a:cxn ang="0">
                <a:pos x="294" y="26"/>
              </a:cxn>
              <a:cxn ang="0">
                <a:pos x="372" y="20"/>
              </a:cxn>
              <a:cxn ang="0">
                <a:pos x="462" y="14"/>
              </a:cxn>
              <a:cxn ang="0">
                <a:pos x="560" y="8"/>
              </a:cxn>
              <a:cxn ang="0">
                <a:pos x="670" y="4"/>
              </a:cxn>
              <a:cxn ang="0">
                <a:pos x="790" y="2"/>
              </a:cxn>
              <a:cxn ang="0">
                <a:pos x="920" y="0"/>
              </a:cxn>
              <a:cxn ang="0">
                <a:pos x="1060" y="2"/>
              </a:cxn>
              <a:cxn ang="0">
                <a:pos x="1210" y="6"/>
              </a:cxn>
              <a:cxn ang="0">
                <a:pos x="1372" y="14"/>
              </a:cxn>
              <a:cxn ang="0">
                <a:pos x="1544" y="24"/>
              </a:cxn>
              <a:cxn ang="0">
                <a:pos x="1726" y="40"/>
              </a:cxn>
              <a:cxn ang="0">
                <a:pos x="1920" y="58"/>
              </a:cxn>
              <a:cxn ang="0">
                <a:pos x="2126" y="80"/>
              </a:cxn>
              <a:cxn ang="0">
                <a:pos x="2342" y="106"/>
              </a:cxn>
              <a:cxn ang="0">
                <a:pos x="2570" y="138"/>
              </a:cxn>
              <a:cxn ang="0">
                <a:pos x="2808" y="174"/>
              </a:cxn>
              <a:cxn ang="0">
                <a:pos x="3058" y="216"/>
              </a:cxn>
              <a:cxn ang="0">
                <a:pos x="3320" y="266"/>
              </a:cxn>
              <a:cxn ang="0">
                <a:pos x="3594" y="320"/>
              </a:cxn>
              <a:cxn ang="0">
                <a:pos x="3880" y="380"/>
              </a:cxn>
              <a:cxn ang="0">
                <a:pos x="4178" y="448"/>
              </a:cxn>
              <a:cxn ang="0">
                <a:pos x="4488" y="522"/>
              </a:cxn>
              <a:cxn ang="0">
                <a:pos x="4810" y="604"/>
              </a:cxn>
              <a:cxn ang="0">
                <a:pos x="5144" y="694"/>
              </a:cxn>
            </a:cxnLst>
            <a:rect l="0" t="0" r="r" b="b"/>
            <a:pathLst>
              <a:path w="5144" h="694">
                <a:moveTo>
                  <a:pt x="0" y="70"/>
                </a:moveTo>
                <a:lnTo>
                  <a:pt x="0" y="70"/>
                </a:lnTo>
                <a:lnTo>
                  <a:pt x="18" y="66"/>
                </a:lnTo>
                <a:lnTo>
                  <a:pt x="72" y="56"/>
                </a:lnTo>
                <a:lnTo>
                  <a:pt x="164" y="42"/>
                </a:lnTo>
                <a:lnTo>
                  <a:pt x="224" y="34"/>
                </a:lnTo>
                <a:lnTo>
                  <a:pt x="294" y="26"/>
                </a:lnTo>
                <a:lnTo>
                  <a:pt x="372" y="20"/>
                </a:lnTo>
                <a:lnTo>
                  <a:pt x="462" y="14"/>
                </a:lnTo>
                <a:lnTo>
                  <a:pt x="560" y="8"/>
                </a:lnTo>
                <a:lnTo>
                  <a:pt x="670" y="4"/>
                </a:lnTo>
                <a:lnTo>
                  <a:pt x="790" y="2"/>
                </a:lnTo>
                <a:lnTo>
                  <a:pt x="920" y="0"/>
                </a:lnTo>
                <a:lnTo>
                  <a:pt x="1060" y="2"/>
                </a:lnTo>
                <a:lnTo>
                  <a:pt x="1210" y="6"/>
                </a:lnTo>
                <a:lnTo>
                  <a:pt x="1372" y="14"/>
                </a:lnTo>
                <a:lnTo>
                  <a:pt x="1544" y="24"/>
                </a:lnTo>
                <a:lnTo>
                  <a:pt x="1726" y="40"/>
                </a:lnTo>
                <a:lnTo>
                  <a:pt x="1920" y="58"/>
                </a:lnTo>
                <a:lnTo>
                  <a:pt x="2126" y="80"/>
                </a:lnTo>
                <a:lnTo>
                  <a:pt x="2342" y="106"/>
                </a:lnTo>
                <a:lnTo>
                  <a:pt x="2570" y="138"/>
                </a:lnTo>
                <a:lnTo>
                  <a:pt x="2808" y="174"/>
                </a:lnTo>
                <a:lnTo>
                  <a:pt x="3058" y="216"/>
                </a:lnTo>
                <a:lnTo>
                  <a:pt x="3320" y="266"/>
                </a:lnTo>
                <a:lnTo>
                  <a:pt x="3594" y="320"/>
                </a:lnTo>
                <a:lnTo>
                  <a:pt x="3880" y="380"/>
                </a:lnTo>
                <a:lnTo>
                  <a:pt x="4178" y="448"/>
                </a:lnTo>
                <a:lnTo>
                  <a:pt x="4488" y="522"/>
                </a:lnTo>
                <a:lnTo>
                  <a:pt x="4810" y="604"/>
                </a:lnTo>
                <a:lnTo>
                  <a:pt x="5144" y="694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26"/>
          <p:cNvSpPr>
            <a:spLocks/>
          </p:cNvSpPr>
          <p:nvPr/>
        </p:nvSpPr>
        <p:spPr bwMode="hidden">
          <a:xfrm>
            <a:off x="5609489" y="4074174"/>
            <a:ext cx="3308000" cy="651549"/>
          </a:xfrm>
          <a:custGeom>
            <a:avLst/>
            <a:gdLst/>
            <a:ahLst/>
            <a:cxnLst>
              <a:cxn ang="0">
                <a:pos x="0" y="584"/>
              </a:cxn>
              <a:cxn ang="0">
                <a:pos x="0" y="584"/>
              </a:cxn>
              <a:cxn ang="0">
                <a:pos x="90" y="560"/>
              </a:cxn>
              <a:cxn ang="0">
                <a:pos x="336" y="498"/>
              </a:cxn>
              <a:cxn ang="0">
                <a:pos x="506" y="456"/>
              </a:cxn>
              <a:cxn ang="0">
                <a:pos x="702" y="410"/>
              </a:cxn>
              <a:cxn ang="0">
                <a:pos x="920" y="360"/>
              </a:cxn>
              <a:cxn ang="0">
                <a:pos x="1154" y="306"/>
              </a:cxn>
              <a:cxn ang="0">
                <a:pos x="1402" y="254"/>
              </a:cxn>
              <a:cxn ang="0">
                <a:pos x="1656" y="202"/>
              </a:cxn>
              <a:cxn ang="0">
                <a:pos x="1916" y="154"/>
              </a:cxn>
              <a:cxn ang="0">
                <a:pos x="2174" y="108"/>
              </a:cxn>
              <a:cxn ang="0">
                <a:pos x="2302" y="88"/>
              </a:cxn>
              <a:cxn ang="0">
                <a:pos x="2426" y="68"/>
              </a:cxn>
              <a:cxn ang="0">
                <a:pos x="2550" y="52"/>
              </a:cxn>
              <a:cxn ang="0">
                <a:pos x="2670" y="36"/>
              </a:cxn>
              <a:cxn ang="0">
                <a:pos x="2788" y="24"/>
              </a:cxn>
              <a:cxn ang="0">
                <a:pos x="2900" y="14"/>
              </a:cxn>
              <a:cxn ang="0">
                <a:pos x="3008" y="6"/>
              </a:cxn>
              <a:cxn ang="0">
                <a:pos x="3112" y="0"/>
              </a:cxn>
            </a:cxnLst>
            <a:rect l="0" t="0" r="r" b="b"/>
            <a:pathLst>
              <a:path w="3112" h="584">
                <a:moveTo>
                  <a:pt x="0" y="584"/>
                </a:moveTo>
                <a:lnTo>
                  <a:pt x="0" y="584"/>
                </a:lnTo>
                <a:lnTo>
                  <a:pt x="90" y="560"/>
                </a:lnTo>
                <a:lnTo>
                  <a:pt x="336" y="498"/>
                </a:lnTo>
                <a:lnTo>
                  <a:pt x="506" y="456"/>
                </a:lnTo>
                <a:lnTo>
                  <a:pt x="702" y="410"/>
                </a:lnTo>
                <a:lnTo>
                  <a:pt x="920" y="360"/>
                </a:lnTo>
                <a:lnTo>
                  <a:pt x="1154" y="306"/>
                </a:lnTo>
                <a:lnTo>
                  <a:pt x="1402" y="254"/>
                </a:lnTo>
                <a:lnTo>
                  <a:pt x="1656" y="202"/>
                </a:lnTo>
                <a:lnTo>
                  <a:pt x="1916" y="154"/>
                </a:lnTo>
                <a:lnTo>
                  <a:pt x="2174" y="108"/>
                </a:lnTo>
                <a:lnTo>
                  <a:pt x="2302" y="88"/>
                </a:lnTo>
                <a:lnTo>
                  <a:pt x="2426" y="68"/>
                </a:lnTo>
                <a:lnTo>
                  <a:pt x="2550" y="52"/>
                </a:lnTo>
                <a:lnTo>
                  <a:pt x="2670" y="36"/>
                </a:lnTo>
                <a:lnTo>
                  <a:pt x="2788" y="24"/>
                </a:lnTo>
                <a:lnTo>
                  <a:pt x="2900" y="14"/>
                </a:lnTo>
                <a:lnTo>
                  <a:pt x="3008" y="6"/>
                </a:lnTo>
                <a:lnTo>
                  <a:pt x="3112" y="0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 useBgFill="1">
        <p:nvSpPr>
          <p:cNvPr id="13" name="Freeform 10"/>
          <p:cNvSpPr>
            <a:spLocks/>
          </p:cNvSpPr>
          <p:nvPr/>
        </p:nvSpPr>
        <p:spPr bwMode="hidden">
          <a:xfrm>
            <a:off x="211665" y="4058555"/>
            <a:ext cx="8723376" cy="1329874"/>
          </a:xfrm>
          <a:custGeom>
            <a:avLst/>
            <a:gdLst/>
            <a:ahLst/>
            <a:cxnLst>
              <a:cxn ang="0">
                <a:pos x="8192" y="512"/>
              </a:cxn>
              <a:cxn ang="0">
                <a:pos x="8040" y="570"/>
              </a:cxn>
              <a:cxn ang="0">
                <a:pos x="7878" y="620"/>
              </a:cxn>
              <a:cxn ang="0">
                <a:pos x="7706" y="666"/>
              </a:cxn>
              <a:cxn ang="0">
                <a:pos x="7522" y="702"/>
              </a:cxn>
              <a:cxn ang="0">
                <a:pos x="7322" y="730"/>
              </a:cxn>
              <a:cxn ang="0">
                <a:pos x="7106" y="750"/>
              </a:cxn>
              <a:cxn ang="0">
                <a:pos x="6872" y="762"/>
              </a:cxn>
              <a:cxn ang="0">
                <a:pos x="6618" y="760"/>
              </a:cxn>
              <a:cxn ang="0">
                <a:pos x="6342" y="750"/>
              </a:cxn>
              <a:cxn ang="0">
                <a:pos x="6042" y="726"/>
              </a:cxn>
              <a:cxn ang="0">
                <a:pos x="5716" y="690"/>
              </a:cxn>
              <a:cxn ang="0">
                <a:pos x="5364" y="642"/>
              </a:cxn>
              <a:cxn ang="0">
                <a:pos x="4982" y="578"/>
              </a:cxn>
              <a:cxn ang="0">
                <a:pos x="4568" y="500"/>
              </a:cxn>
              <a:cxn ang="0">
                <a:pos x="4122" y="406"/>
              </a:cxn>
              <a:cxn ang="0">
                <a:pos x="3640" y="296"/>
              </a:cxn>
              <a:cxn ang="0">
                <a:pos x="3396" y="240"/>
              </a:cxn>
              <a:cxn ang="0">
                <a:pos x="2934" y="148"/>
              </a:cxn>
              <a:cxn ang="0">
                <a:pos x="2512" y="82"/>
              </a:cxn>
              <a:cxn ang="0">
                <a:pos x="2126" y="36"/>
              </a:cxn>
              <a:cxn ang="0">
                <a:pos x="1776" y="10"/>
              </a:cxn>
              <a:cxn ang="0">
                <a:pos x="1462" y="0"/>
              </a:cxn>
              <a:cxn ang="0">
                <a:pos x="1182" y="4"/>
              </a:cxn>
              <a:cxn ang="0">
                <a:pos x="934" y="20"/>
              </a:cxn>
              <a:cxn ang="0">
                <a:pos x="716" y="44"/>
              </a:cxn>
              <a:cxn ang="0">
                <a:pos x="530" y="74"/>
              </a:cxn>
              <a:cxn ang="0">
                <a:pos x="374" y="108"/>
              </a:cxn>
              <a:cxn ang="0">
                <a:pos x="248" y="144"/>
              </a:cxn>
              <a:cxn ang="0">
                <a:pos x="148" y="176"/>
              </a:cxn>
              <a:cxn ang="0">
                <a:pos x="48" y="216"/>
              </a:cxn>
              <a:cxn ang="0">
                <a:pos x="0" y="240"/>
              </a:cxn>
              <a:cxn ang="0">
                <a:pos x="8192" y="1192"/>
              </a:cxn>
              <a:cxn ang="0">
                <a:pos x="8196" y="1186"/>
              </a:cxn>
              <a:cxn ang="0">
                <a:pos x="8196" y="510"/>
              </a:cxn>
              <a:cxn ang="0">
                <a:pos x="8192" y="512"/>
              </a:cxn>
            </a:cxnLst>
            <a:rect l="0" t="0" r="r" b="b"/>
            <a:pathLst>
              <a:path w="8196" h="1192">
                <a:moveTo>
                  <a:pt x="8192" y="512"/>
                </a:moveTo>
                <a:lnTo>
                  <a:pt x="8192" y="512"/>
                </a:lnTo>
                <a:lnTo>
                  <a:pt x="8116" y="542"/>
                </a:lnTo>
                <a:lnTo>
                  <a:pt x="8040" y="570"/>
                </a:lnTo>
                <a:lnTo>
                  <a:pt x="7960" y="596"/>
                </a:lnTo>
                <a:lnTo>
                  <a:pt x="7878" y="620"/>
                </a:lnTo>
                <a:lnTo>
                  <a:pt x="7794" y="644"/>
                </a:lnTo>
                <a:lnTo>
                  <a:pt x="7706" y="666"/>
                </a:lnTo>
                <a:lnTo>
                  <a:pt x="7616" y="684"/>
                </a:lnTo>
                <a:lnTo>
                  <a:pt x="7522" y="702"/>
                </a:lnTo>
                <a:lnTo>
                  <a:pt x="7424" y="718"/>
                </a:lnTo>
                <a:lnTo>
                  <a:pt x="7322" y="730"/>
                </a:lnTo>
                <a:lnTo>
                  <a:pt x="7216" y="742"/>
                </a:lnTo>
                <a:lnTo>
                  <a:pt x="7106" y="750"/>
                </a:lnTo>
                <a:lnTo>
                  <a:pt x="6992" y="758"/>
                </a:lnTo>
                <a:lnTo>
                  <a:pt x="6872" y="762"/>
                </a:lnTo>
                <a:lnTo>
                  <a:pt x="6748" y="762"/>
                </a:lnTo>
                <a:lnTo>
                  <a:pt x="6618" y="760"/>
                </a:lnTo>
                <a:lnTo>
                  <a:pt x="6482" y="756"/>
                </a:lnTo>
                <a:lnTo>
                  <a:pt x="6342" y="750"/>
                </a:lnTo>
                <a:lnTo>
                  <a:pt x="6196" y="740"/>
                </a:lnTo>
                <a:lnTo>
                  <a:pt x="6042" y="726"/>
                </a:lnTo>
                <a:lnTo>
                  <a:pt x="5882" y="710"/>
                </a:lnTo>
                <a:lnTo>
                  <a:pt x="5716" y="690"/>
                </a:lnTo>
                <a:lnTo>
                  <a:pt x="5544" y="668"/>
                </a:lnTo>
                <a:lnTo>
                  <a:pt x="5364" y="642"/>
                </a:lnTo>
                <a:lnTo>
                  <a:pt x="5176" y="612"/>
                </a:lnTo>
                <a:lnTo>
                  <a:pt x="4982" y="578"/>
                </a:lnTo>
                <a:lnTo>
                  <a:pt x="4778" y="540"/>
                </a:lnTo>
                <a:lnTo>
                  <a:pt x="4568" y="500"/>
                </a:lnTo>
                <a:lnTo>
                  <a:pt x="4348" y="454"/>
                </a:lnTo>
                <a:lnTo>
                  <a:pt x="4122" y="406"/>
                </a:lnTo>
                <a:lnTo>
                  <a:pt x="3886" y="354"/>
                </a:lnTo>
                <a:lnTo>
                  <a:pt x="3640" y="296"/>
                </a:lnTo>
                <a:lnTo>
                  <a:pt x="3640" y="296"/>
                </a:lnTo>
                <a:lnTo>
                  <a:pt x="3396" y="240"/>
                </a:lnTo>
                <a:lnTo>
                  <a:pt x="3160" y="192"/>
                </a:lnTo>
                <a:lnTo>
                  <a:pt x="2934" y="148"/>
                </a:lnTo>
                <a:lnTo>
                  <a:pt x="2718" y="112"/>
                </a:lnTo>
                <a:lnTo>
                  <a:pt x="2512" y="82"/>
                </a:lnTo>
                <a:lnTo>
                  <a:pt x="2314" y="56"/>
                </a:lnTo>
                <a:lnTo>
                  <a:pt x="2126" y="36"/>
                </a:lnTo>
                <a:lnTo>
                  <a:pt x="1948" y="20"/>
                </a:lnTo>
                <a:lnTo>
                  <a:pt x="1776" y="10"/>
                </a:lnTo>
                <a:lnTo>
                  <a:pt x="1616" y="2"/>
                </a:lnTo>
                <a:lnTo>
                  <a:pt x="1462" y="0"/>
                </a:lnTo>
                <a:lnTo>
                  <a:pt x="1318" y="0"/>
                </a:lnTo>
                <a:lnTo>
                  <a:pt x="1182" y="4"/>
                </a:lnTo>
                <a:lnTo>
                  <a:pt x="1054" y="10"/>
                </a:lnTo>
                <a:lnTo>
                  <a:pt x="934" y="20"/>
                </a:lnTo>
                <a:lnTo>
                  <a:pt x="822" y="30"/>
                </a:lnTo>
                <a:lnTo>
                  <a:pt x="716" y="44"/>
                </a:lnTo>
                <a:lnTo>
                  <a:pt x="620" y="58"/>
                </a:lnTo>
                <a:lnTo>
                  <a:pt x="530" y="74"/>
                </a:lnTo>
                <a:lnTo>
                  <a:pt x="450" y="92"/>
                </a:lnTo>
                <a:lnTo>
                  <a:pt x="374" y="108"/>
                </a:lnTo>
                <a:lnTo>
                  <a:pt x="308" y="126"/>
                </a:lnTo>
                <a:lnTo>
                  <a:pt x="248" y="144"/>
                </a:lnTo>
                <a:lnTo>
                  <a:pt x="194" y="160"/>
                </a:lnTo>
                <a:lnTo>
                  <a:pt x="148" y="176"/>
                </a:lnTo>
                <a:lnTo>
                  <a:pt x="108" y="192"/>
                </a:lnTo>
                <a:lnTo>
                  <a:pt x="48" y="216"/>
                </a:lnTo>
                <a:lnTo>
                  <a:pt x="12" y="234"/>
                </a:lnTo>
                <a:lnTo>
                  <a:pt x="0" y="240"/>
                </a:lnTo>
                <a:lnTo>
                  <a:pt x="0" y="1192"/>
                </a:lnTo>
                <a:lnTo>
                  <a:pt x="8192" y="1192"/>
                </a:lnTo>
                <a:lnTo>
                  <a:pt x="8192" y="1192"/>
                </a:lnTo>
                <a:lnTo>
                  <a:pt x="8196" y="1186"/>
                </a:lnTo>
                <a:lnTo>
                  <a:pt x="8196" y="1186"/>
                </a:lnTo>
                <a:lnTo>
                  <a:pt x="8196" y="510"/>
                </a:lnTo>
                <a:lnTo>
                  <a:pt x="8196" y="510"/>
                </a:lnTo>
                <a:lnTo>
                  <a:pt x="8192" y="512"/>
                </a:lnTo>
                <a:lnTo>
                  <a:pt x="8192" y="512"/>
                </a:lnTo>
                <a:close/>
              </a:path>
            </a:pathLst>
          </a:custGeom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032" y="2463560"/>
            <a:ext cx="7772400" cy="1524000"/>
          </a:xfrm>
        </p:spPr>
        <p:txBody>
          <a:bodyPr anchor="t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7365" y="1437448"/>
            <a:ext cx="6417734" cy="939801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76655" y="2679192"/>
            <a:ext cx="3822192" cy="34472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679192"/>
            <a:ext cx="3822192" cy="34472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678114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7332" y="3429000"/>
            <a:ext cx="3820055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2678113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 i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3429000"/>
            <a:ext cx="3822192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29874"/>
            <a:chOff x="-3905251" y="4294188"/>
            <a:chExt cx="13027839" cy="1892300"/>
          </a:xfrm>
        </p:grpSpPr>
        <p:sp>
          <p:nvSpPr>
            <p:cNvPr id="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3581400"/>
            <a:ext cx="3352800" cy="19050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grpSp>
        <p:nvGrpSpPr>
          <p:cNvPr id="2" name="Group 23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25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9" name="Freeform 28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2" name="Title 21"/>
          <p:cNvSpPr>
            <a:spLocks noGrp="1"/>
          </p:cNvSpPr>
          <p:nvPr>
            <p:ph type="title"/>
          </p:nvPr>
        </p:nvSpPr>
        <p:spPr>
          <a:xfrm>
            <a:off x="914400" y="2286000"/>
            <a:ext cx="3352800" cy="1252728"/>
          </a:xfrm>
        </p:spPr>
        <p:txBody>
          <a:bodyPr anchor="b">
            <a:noAutofit/>
          </a:bodyPr>
          <a:lstStyle>
            <a:lvl1pPr algn="l">
              <a:defRPr sz="320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51962" y="1828800"/>
            <a:ext cx="3904076" cy="3810000"/>
          </a:xfrm>
        </p:spPr>
        <p:txBody>
          <a:bodyPr anchor="ctr"/>
          <a:lstStyle>
            <a:lvl1pPr>
              <a:buClr>
                <a:schemeClr val="bg1"/>
              </a:buClr>
              <a:defRPr sz="2200">
                <a:solidFill>
                  <a:schemeClr val="tx2"/>
                </a:solidFill>
              </a:defRPr>
            </a:lvl1pPr>
            <a:lvl2pPr>
              <a:buClr>
                <a:schemeClr val="bg1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800">
                <a:solidFill>
                  <a:schemeClr val="tx2"/>
                </a:solidFill>
              </a:defRPr>
            </a:lvl3pPr>
            <a:lvl4pPr>
              <a:buClr>
                <a:schemeClr val="bg1"/>
              </a:buClr>
              <a:defRPr sz="1600">
                <a:solidFill>
                  <a:schemeClr val="tx2"/>
                </a:solidFill>
              </a:defRPr>
            </a:lvl4pPr>
            <a:lvl5pPr>
              <a:buClr>
                <a:schemeClr val="bg1"/>
              </a:buClr>
              <a:defRPr sz="1600">
                <a:solidFill>
                  <a:schemeClr val="tx2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0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4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155" y="338667"/>
            <a:ext cx="3812645" cy="2429934"/>
          </a:xfrm>
        </p:spPr>
        <p:txBody>
          <a:bodyPr anchor="b">
            <a:normAutofit/>
          </a:bodyPr>
          <a:lstStyle>
            <a:lvl1pPr algn="l"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68333" y="2785533"/>
            <a:ext cx="3818467" cy="2421467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371600"/>
            <a:ext cx="3566160" cy="2926080"/>
          </a:xfrm>
          <a:prstGeom prst="roundRect">
            <a:avLst>
              <a:gd name="adj" fmla="val 3924"/>
            </a:avLst>
          </a:prstGeom>
          <a:solidFill>
            <a:schemeClr val="accent1"/>
          </a:solidFill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 fov="600000">
              <a:rot lat="240000" lon="19799999" rev="0"/>
            </a:camera>
            <a:lightRig rig="threePt" dir="t">
              <a:rot lat="0" lon="0" rev="2700000"/>
            </a:lightRig>
          </a:scene3d>
          <a:sp3d>
            <a:bevelT w="44450" h="31750"/>
          </a:sp3d>
        </p:spPr>
        <p:txBody>
          <a:bodyPr/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2468880"/>
          </a:xfrm>
          <a:prstGeom prst="roundRect">
            <a:avLst>
              <a:gd name="adj" fmla="val 336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15"/>
          <p:cNvGrpSpPr>
            <a:grpSpLocks noChangeAspect="1"/>
          </p:cNvGrpSpPr>
          <p:nvPr/>
        </p:nvGrpSpPr>
        <p:grpSpPr bwMode="hidden">
          <a:xfrm>
            <a:off x="211665" y="1679429"/>
            <a:ext cx="8723376" cy="1329874"/>
            <a:chOff x="-3905251" y="4294188"/>
            <a:chExt cx="13027839" cy="1892300"/>
          </a:xfrm>
        </p:grpSpPr>
        <p:sp>
          <p:nvSpPr>
            <p:cNvPr id="1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38328"/>
            <a:ext cx="8229600" cy="1252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63672" y="6250164"/>
            <a:ext cx="37866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2"/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3638" y="6250164"/>
            <a:ext cx="37866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91088" y="6250163"/>
            <a:ext cx="11618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2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2067" y="2675467"/>
            <a:ext cx="7408333" cy="34506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rgbClr val="FFFFFF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76263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55663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46304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242316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74320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:\leather-book-preview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8831" y="5486399"/>
            <a:ext cx="1693282" cy="1371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28600" y="533400"/>
            <a:ext cx="8686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000" dirty="0" smtClean="0">
                <a:solidFill>
                  <a:schemeClr val="bg1"/>
                </a:solidFill>
                <a:latin typeface="Algerian" panose="04020705040A02060702" pitchFamily="82" charset="0"/>
              </a:rPr>
              <a:t>Presentation </a:t>
            </a:r>
          </a:p>
          <a:p>
            <a:pPr algn="ctr"/>
            <a:r>
              <a:rPr lang="en-IN" sz="6000" dirty="0" smtClean="0">
                <a:solidFill>
                  <a:schemeClr val="bg1"/>
                </a:solidFill>
                <a:latin typeface="Algerian" panose="04020705040A02060702" pitchFamily="82" charset="0"/>
              </a:rPr>
              <a:t>On</a:t>
            </a:r>
          </a:p>
        </p:txBody>
      </p:sp>
      <p:sp>
        <p:nvSpPr>
          <p:cNvPr id="2" name="Rectangle 1"/>
          <p:cNvSpPr/>
          <p:nvPr/>
        </p:nvSpPr>
        <p:spPr>
          <a:xfrm>
            <a:off x="228600" y="2881866"/>
            <a:ext cx="86868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4400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 </a:t>
            </a:r>
            <a:r>
              <a:rPr lang="en-IN" sz="4400" dirty="0" smtClean="0">
                <a:solidFill>
                  <a:schemeClr val="bg1"/>
                </a:solidFill>
                <a:latin typeface="Algerian" panose="04020705040A02060702" pitchFamily="82" charset="0"/>
              </a:rPr>
              <a:t>Book </a:t>
            </a:r>
            <a:r>
              <a:rPr lang="en-IN" sz="4400" dirty="0">
                <a:solidFill>
                  <a:schemeClr val="bg1"/>
                </a:solidFill>
                <a:latin typeface="Algerian" panose="04020705040A02060702" pitchFamily="82" charset="0"/>
              </a:rPr>
              <a:t>Depot Management</a:t>
            </a:r>
          </a:p>
        </p:txBody>
      </p:sp>
      <p:sp>
        <p:nvSpPr>
          <p:cNvPr id="3" name="Rectangle 2"/>
          <p:cNvSpPr/>
          <p:nvPr/>
        </p:nvSpPr>
        <p:spPr>
          <a:xfrm>
            <a:off x="5029200" y="4495800"/>
            <a:ext cx="388620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 smtClean="0">
                <a:latin typeface="Bookman Old Style" panose="02050604050505020204" pitchFamily="18" charset="0"/>
              </a:rPr>
              <a:t>Presented By:-</a:t>
            </a:r>
          </a:p>
          <a:p>
            <a:r>
              <a:rPr lang="en-IN" dirty="0" err="1" smtClean="0">
                <a:latin typeface="Bookman Old Style" panose="02050604050505020204" pitchFamily="18" charset="0"/>
              </a:rPr>
              <a:t>Kirti</a:t>
            </a:r>
            <a:r>
              <a:rPr lang="en-IN" dirty="0" smtClean="0">
                <a:latin typeface="Bookman Old Style" panose="02050604050505020204" pitchFamily="18" charset="0"/>
              </a:rPr>
              <a:t> Gupta (13BCS1130)</a:t>
            </a:r>
          </a:p>
          <a:p>
            <a:r>
              <a:rPr lang="en-IN" dirty="0" err="1" smtClean="0">
                <a:latin typeface="Bookman Old Style" panose="02050604050505020204" pitchFamily="18" charset="0"/>
              </a:rPr>
              <a:t>Kushalpreet</a:t>
            </a:r>
            <a:r>
              <a:rPr lang="en-IN" dirty="0" smtClean="0">
                <a:latin typeface="Bookman Old Style" panose="02050604050505020204" pitchFamily="18" charset="0"/>
              </a:rPr>
              <a:t> Kaur (13BCS1138)</a:t>
            </a:r>
          </a:p>
          <a:p>
            <a:r>
              <a:rPr lang="en-IN" dirty="0" err="1" smtClean="0">
                <a:latin typeface="Bookman Old Style" panose="02050604050505020204" pitchFamily="18" charset="0"/>
              </a:rPr>
              <a:t>Lovepreet</a:t>
            </a:r>
            <a:r>
              <a:rPr lang="en-IN" dirty="0" smtClean="0">
                <a:latin typeface="Bookman Old Style" panose="02050604050505020204" pitchFamily="18" charset="0"/>
              </a:rPr>
              <a:t>  Singh(13BCS1142)</a:t>
            </a:r>
          </a:p>
        </p:txBody>
      </p:sp>
    </p:spTree>
    <p:extLst>
      <p:ext uri="{BB962C8B-B14F-4D97-AF65-F5344CB8AC3E}">
        <p14:creationId xmlns:p14="http://schemas.microsoft.com/office/powerpoint/2010/main" val="510193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34" presetClass="emph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48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49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50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51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52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28600" y="228600"/>
            <a:ext cx="8839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000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PROJECT (</a:t>
            </a:r>
            <a:r>
              <a:rPr lang="en-IN" sz="4000" smtClean="0">
                <a:solidFill>
                  <a:schemeClr val="bg1"/>
                </a:solidFill>
                <a:latin typeface="Bookman Old Style" panose="02050604050505020204" pitchFamily="18" charset="0"/>
              </a:rPr>
              <a:t>Screen Shot</a:t>
            </a:r>
            <a:r>
              <a:rPr lang="en-IN" sz="6000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)</a:t>
            </a:r>
            <a:endParaRPr lang="en-IN" sz="6000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pic>
        <p:nvPicPr>
          <p:cNvPr id="7" name="Picture 6"/>
          <p:cNvPicPr/>
          <p:nvPr/>
        </p:nvPicPr>
        <p:blipFill rotWithShape="1">
          <a:blip r:embed="rId3"/>
          <a:srcRect l="27640" t="26812" r="27618" b="26900"/>
          <a:stretch/>
        </p:blipFill>
        <p:spPr bwMode="auto">
          <a:xfrm>
            <a:off x="2062162" y="1969452"/>
            <a:ext cx="5019675" cy="291909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93399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24" t="8938" r="12205" b="8555"/>
          <a:stretch/>
        </p:blipFill>
        <p:spPr bwMode="auto">
          <a:xfrm>
            <a:off x="914400" y="1066800"/>
            <a:ext cx="7543800" cy="45720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640203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/>
          <p:nvPr/>
        </p:nvPicPr>
        <p:blipFill rotWithShape="1">
          <a:blip r:embed="rId3"/>
          <a:srcRect l="13189" t="8937" r="12186" b="9511"/>
          <a:stretch/>
        </p:blipFill>
        <p:spPr bwMode="auto">
          <a:xfrm>
            <a:off x="762000" y="990600"/>
            <a:ext cx="7924800" cy="46482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52696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/>
          <p:nvPr/>
        </p:nvPicPr>
        <p:blipFill rotWithShape="1">
          <a:blip r:embed="rId3"/>
          <a:srcRect l="12565" t="8939" r="12187" b="9570"/>
          <a:stretch/>
        </p:blipFill>
        <p:spPr bwMode="auto">
          <a:xfrm>
            <a:off x="685800" y="914400"/>
            <a:ext cx="8001000" cy="49530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7459413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/>
          <p:nvPr/>
        </p:nvPicPr>
        <p:blipFill rotWithShape="1">
          <a:blip r:embed="rId3"/>
          <a:srcRect l="12685" t="8935" r="12543" b="9253"/>
          <a:stretch/>
        </p:blipFill>
        <p:spPr bwMode="auto">
          <a:xfrm>
            <a:off x="685800" y="838200"/>
            <a:ext cx="8077200" cy="51816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131702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 rotWithShape="1">
          <a:blip r:embed="rId3"/>
          <a:srcRect l="11933" t="8936" r="11822" b="9038"/>
          <a:stretch/>
        </p:blipFill>
        <p:spPr bwMode="auto">
          <a:xfrm>
            <a:off x="609600" y="990600"/>
            <a:ext cx="7848600" cy="49530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565215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676506" y="201994"/>
            <a:ext cx="6172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000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BIBLIOGRAPHY</a:t>
            </a:r>
            <a:endParaRPr lang="en-IN" sz="6000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609600" y="2590800"/>
            <a:ext cx="807720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 smtClean="0">
                <a:latin typeface="Bookman Old Style" panose="02050604050505020204" pitchFamily="18" charset="0"/>
              </a:rPr>
              <a:t>1. Java </a:t>
            </a:r>
            <a:r>
              <a:rPr lang="en-IN" dirty="0">
                <a:latin typeface="Bookman Old Style" panose="02050604050505020204" pitchFamily="18" charset="0"/>
              </a:rPr>
              <a:t>2 -The Complete Reference 5Th Ed - Herbert </a:t>
            </a:r>
            <a:r>
              <a:rPr lang="en-IN" dirty="0" smtClean="0">
                <a:latin typeface="Bookman Old Style" panose="02050604050505020204" pitchFamily="18" charset="0"/>
              </a:rPr>
              <a:t>Scheldt </a:t>
            </a:r>
            <a:r>
              <a:rPr lang="en-IN" dirty="0">
                <a:latin typeface="Bookman Old Style" panose="02050604050505020204" pitchFamily="18" charset="0"/>
              </a:rPr>
              <a:t>- </a:t>
            </a:r>
            <a:r>
              <a:rPr lang="en-IN" dirty="0" smtClean="0">
                <a:latin typeface="Bookman Old Style" panose="02050604050505020204" pitchFamily="18" charset="0"/>
              </a:rPr>
              <a:t>2002</a:t>
            </a:r>
          </a:p>
          <a:p>
            <a:endParaRPr lang="en-IN" dirty="0">
              <a:latin typeface="Bookman Old Style" panose="02050604050505020204" pitchFamily="18" charset="0"/>
            </a:endParaRPr>
          </a:p>
          <a:p>
            <a:r>
              <a:rPr lang="en-IN" dirty="0" smtClean="0">
                <a:latin typeface="Bookman Old Style" panose="02050604050505020204" pitchFamily="18" charset="0"/>
              </a:rPr>
              <a:t>2</a:t>
            </a:r>
            <a:r>
              <a:rPr lang="en-IN" dirty="0">
                <a:latin typeface="Bookman Old Style" panose="02050604050505020204" pitchFamily="18" charset="0"/>
              </a:rPr>
              <a:t>. www.javatpoint.com</a:t>
            </a:r>
          </a:p>
          <a:p>
            <a:endParaRPr lang="en-IN" dirty="0" smtClean="0">
              <a:latin typeface="Bookman Old Style" panose="02050604050505020204" pitchFamily="18" charset="0"/>
            </a:endParaRPr>
          </a:p>
          <a:p>
            <a:r>
              <a:rPr lang="en-IN" dirty="0" smtClean="0">
                <a:latin typeface="Bookman Old Style" panose="02050604050505020204" pitchFamily="18" charset="0"/>
              </a:rPr>
              <a:t>3</a:t>
            </a:r>
            <a:r>
              <a:rPr lang="en-IN" dirty="0">
                <a:latin typeface="Bookman Old Style" panose="02050604050505020204" pitchFamily="18" charset="0"/>
              </a:rPr>
              <a:t>. </a:t>
            </a:r>
            <a:r>
              <a:rPr lang="en-IN" dirty="0" smtClean="0">
                <a:latin typeface="Bookman Old Style" panose="02050604050505020204" pitchFamily="18" charset="0"/>
              </a:rPr>
              <a:t>www.javatutorial.com</a:t>
            </a:r>
            <a:endParaRPr lang="en-IN" dirty="0"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3392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://www.clipartbest.com/cliparts/xig/Kok/xigKokxjT.jpe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100000">
                        <a14:foregroundMark x1="48686" y1="23348" x2="48686" y2="23348"/>
                        <a14:foregroundMark x1="60914" y1="11478" x2="60914" y2="11478"/>
                        <a14:foregroundMark x1="83371" y1="12217" x2="83371" y2="12217"/>
                        <a14:foregroundMark x1="91200" y1="23739" x2="91200" y2="23739"/>
                        <a14:foregroundMark x1="79486" y1="38217" x2="79486" y2="38217"/>
                        <a14:foregroundMark x1="69714" y1="47913" x2="69714" y2="47913"/>
                        <a14:foregroundMark x1="57486" y1="46435" x2="57486" y2="46435"/>
                        <a14:foregroundMark x1="57486" y1="51609" x2="57486" y2="51609"/>
                        <a14:foregroundMark x1="65314" y1="60522" x2="65314" y2="60522"/>
                        <a14:foregroundMark x1="65314" y1="33391" x2="65314" y2="33391"/>
                        <a14:foregroundMark x1="59943" y1="26696" x2="59943" y2="26696"/>
                        <a14:foregroundMark x1="71200" y1="19261" x2="71200" y2="19261"/>
                        <a14:foregroundMark x1="78000" y1="18913" x2="78000" y2="18913"/>
                        <a14:foregroundMark x1="81429" y1="24478" x2="81429" y2="24478"/>
                        <a14:foregroundMark x1="75600" y1="12565" x2="75600" y2="12565"/>
                        <a14:foregroundMark x1="53086" y1="17391" x2="53086" y2="17391"/>
                        <a14:foregroundMark x1="54057" y1="26348" x2="54057" y2="26348"/>
                        <a14:foregroundMark x1="57029" y1="24087" x2="57029" y2="24087"/>
                        <a14:foregroundMark x1="59429" y1="44174" x2="80457" y2="26348"/>
                        <a14:foregroundMark x1="80971" y1="17783" x2="72629" y2="11826"/>
                        <a14:foregroundMark x1="62857" y1="23000" x2="67771" y2="177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0" y="1447800"/>
            <a:ext cx="2528721" cy="3323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2405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:\leather-book-preview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7138" y="4572000"/>
            <a:ext cx="2886861" cy="2429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524000" y="813137"/>
            <a:ext cx="633912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000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INTRODUCTION</a:t>
            </a:r>
            <a:endParaRPr lang="en-IN" sz="6000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143000" y="2136339"/>
            <a:ext cx="72390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IN" sz="2000" dirty="0">
                <a:latin typeface="Bookman Old Style" panose="02050604050505020204" pitchFamily="18" charset="0"/>
              </a:rPr>
              <a:t>Book store management is designed to deal with the customer queries regarding information about different types of books. This is a System that matches the customer queries regarding the author, publishers, title, price, latest updates, storage information, upgrades etc. against the information stored in the centralized database.</a:t>
            </a:r>
          </a:p>
        </p:txBody>
      </p:sp>
    </p:spTree>
    <p:extLst>
      <p:ext uri="{BB962C8B-B14F-4D97-AF65-F5344CB8AC3E}">
        <p14:creationId xmlns:p14="http://schemas.microsoft.com/office/powerpoint/2010/main" val="3201749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1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524000" y="682367"/>
            <a:ext cx="6172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000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OBJECTIVE</a:t>
            </a:r>
            <a:endParaRPr lang="en-IN" sz="6000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pic>
        <p:nvPicPr>
          <p:cNvPr id="1026" name="Picture 2" descr="G:\landing-page-optimization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655026"/>
            <a:ext cx="3257625" cy="3219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609600" y="2057399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n-IN" dirty="0">
                <a:latin typeface="Bookman Old Style" panose="02050604050505020204" pitchFamily="18" charset="0"/>
              </a:rPr>
              <a:t>Manage all the account details such as user name, phone numbers, address.</a:t>
            </a:r>
          </a:p>
        </p:txBody>
      </p:sp>
      <p:sp>
        <p:nvSpPr>
          <p:cNvPr id="3" name="Rectangle 2"/>
          <p:cNvSpPr/>
          <p:nvPr/>
        </p:nvSpPr>
        <p:spPr>
          <a:xfrm>
            <a:off x="1981200" y="2875002"/>
            <a:ext cx="40607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dirty="0">
                <a:latin typeface="Bookman Old Style" panose="02050604050505020204" pitchFamily="18" charset="0"/>
              </a:rPr>
              <a:t>Maintain history of each customer</a:t>
            </a:r>
          </a:p>
        </p:txBody>
      </p:sp>
      <p:sp>
        <p:nvSpPr>
          <p:cNvPr id="4" name="Rectangle 3"/>
          <p:cNvSpPr/>
          <p:nvPr/>
        </p:nvSpPr>
        <p:spPr>
          <a:xfrm>
            <a:off x="3581400" y="3411150"/>
            <a:ext cx="52517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IN" dirty="0">
                <a:latin typeface="Bookman Old Style" panose="02050604050505020204" pitchFamily="18" charset="0"/>
              </a:rPr>
              <a:t>Capture, View and edit all user transactions.</a:t>
            </a:r>
          </a:p>
        </p:txBody>
      </p:sp>
      <p:sp>
        <p:nvSpPr>
          <p:cNvPr id="5" name="Rectangle 4"/>
          <p:cNvSpPr/>
          <p:nvPr/>
        </p:nvSpPr>
        <p:spPr>
          <a:xfrm>
            <a:off x="4630695" y="4102443"/>
            <a:ext cx="426631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latin typeface="Bookman Old Style" panose="02050604050505020204" pitchFamily="18" charset="0"/>
              </a:rPr>
              <a:t>View all the details of all the interactions made with the customer.</a:t>
            </a:r>
          </a:p>
        </p:txBody>
      </p:sp>
    </p:spTree>
    <p:extLst>
      <p:ext uri="{BB962C8B-B14F-4D97-AF65-F5344CB8AC3E}">
        <p14:creationId xmlns:p14="http://schemas.microsoft.com/office/powerpoint/2010/main" val="2917875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2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2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2" grpId="0"/>
      <p:bldP spid="3" grpId="0"/>
      <p:bldP spid="4" grpId="0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26541" y="228600"/>
            <a:ext cx="89154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000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SYSTEM REQUIREMENTS</a:t>
            </a:r>
            <a:endParaRPr lang="en-IN" sz="6000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4476814"/>
              </p:ext>
            </p:extLst>
          </p:nvPr>
        </p:nvGraphicFramePr>
        <p:xfrm>
          <a:off x="381000" y="2362200"/>
          <a:ext cx="4763770" cy="203327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63040"/>
                <a:gridCol w="1560195"/>
                <a:gridCol w="1740535"/>
              </a:tblGrid>
              <a:tr h="28829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400" dirty="0">
                          <a:effectLst/>
                        </a:rPr>
                        <a:t>S. No.</a:t>
                      </a:r>
                      <a:endParaRPr lang="en-IN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400">
                          <a:effectLst/>
                        </a:rPr>
                        <a:t>NAME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400">
                          <a:effectLst/>
                        </a:rPr>
                        <a:t>HARDWARE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575945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</a:rPr>
                        <a:t>1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200" dirty="0">
                          <a:effectLst/>
                        </a:rPr>
                        <a:t>Processer</a:t>
                      </a:r>
                      <a:endParaRPr lang="en-IN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</a:rPr>
                        <a:t>Platinum Dual Core(upgraded),Intel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8829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</a:rPr>
                        <a:t>2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</a:rPr>
                        <a:t>Processor Speed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</a:rPr>
                        <a:t>More than 1.2Ghz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8829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</a:rPr>
                        <a:t>3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</a:rPr>
                        <a:t>RAM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</a:rPr>
                        <a:t>1GB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304165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</a:rPr>
                        <a:t>4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</a:rPr>
                        <a:t>Hard Disk Capacity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</a:rPr>
                        <a:t>40GB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8829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</a:rPr>
                        <a:t>5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</a:rPr>
                        <a:t>Monitor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200" dirty="0">
                          <a:effectLst/>
                        </a:rPr>
                        <a:t>SVGA colour monitor</a:t>
                      </a:r>
                      <a:endParaRPr lang="en-IN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6435697"/>
              </p:ext>
            </p:extLst>
          </p:nvPr>
        </p:nvGraphicFramePr>
        <p:xfrm>
          <a:off x="4191000" y="5105400"/>
          <a:ext cx="4725670" cy="130263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574800"/>
                <a:gridCol w="1575435"/>
                <a:gridCol w="1575435"/>
              </a:tblGrid>
              <a:tr h="33147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400">
                          <a:effectLst/>
                        </a:rPr>
                        <a:t>S. No.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400">
                          <a:effectLst/>
                        </a:rPr>
                        <a:t>NAME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400">
                          <a:effectLst/>
                        </a:rPr>
                        <a:t>SOFTWARE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66065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</a:rPr>
                        <a:t>1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</a:rPr>
                        <a:t>Platform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</a:rPr>
                        <a:t>Platform independent 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8448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</a:rPr>
                        <a:t>2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</a:rPr>
                        <a:t>Development Language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</a:rPr>
                        <a:t>JAVA(Front End)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8448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</a:rPr>
                        <a:t>3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</a:rPr>
                        <a:t>Database Tool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200" dirty="0" err="1">
                          <a:effectLst/>
                        </a:rPr>
                        <a:t>Wamp</a:t>
                      </a:r>
                      <a:r>
                        <a:rPr lang="en-IN" sz="1200" dirty="0">
                          <a:effectLst/>
                        </a:rPr>
                        <a:t> Server</a:t>
                      </a:r>
                      <a:endParaRPr lang="en-IN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pic>
        <p:nvPicPr>
          <p:cNvPr id="2050" name="Picture 2" descr="http://www.cliparts101.com/files/906/094E09730CE4E76913E34D5831EC610C/Computer_40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5410200"/>
            <a:ext cx="1447800" cy="144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9388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524000" y="207485"/>
            <a:ext cx="6172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000" dirty="0">
                <a:solidFill>
                  <a:schemeClr val="bg1"/>
                </a:solidFill>
                <a:latin typeface="Bookman Old Style" panose="02050604050505020204" pitchFamily="18" charset="0"/>
              </a:rPr>
              <a:t>DFD</a:t>
            </a:r>
          </a:p>
        </p:txBody>
      </p:sp>
      <p:pic>
        <p:nvPicPr>
          <p:cNvPr id="4" name="Picture 3" descr="http://image.slidesharecdn.com/sedfdinventorysystem140223-140223023547-phpapp02/95/se-dfd-inventory-system-150309-7-638.jpg?cb=1425884532"/>
          <p:cNvPicPr/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6305" b="73486" l="3448" r="95141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0468" b="20273"/>
          <a:stretch/>
        </p:blipFill>
        <p:spPr bwMode="auto">
          <a:xfrm>
            <a:off x="-1" y="1223148"/>
            <a:ext cx="4724400" cy="2129652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 4" descr="G:\480px-DFD0.png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6503" y="1993013"/>
            <a:ext cx="4131310" cy="3044052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 descr="http://creately.com/jupiter/diagram/image/hg62gul81"/>
          <p:cNvPicPr/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61"/>
          <a:stretch/>
        </p:blipFill>
        <p:spPr bwMode="auto">
          <a:xfrm>
            <a:off x="779303" y="3269676"/>
            <a:ext cx="3165793" cy="3559492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" name="Rectangle 1"/>
          <p:cNvSpPr/>
          <p:nvPr/>
        </p:nvSpPr>
        <p:spPr>
          <a:xfrm>
            <a:off x="779303" y="3352800"/>
            <a:ext cx="108074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1200" dirty="0">
                <a:latin typeface="Bookman Old Style" panose="02050604050505020204" pitchFamily="18" charset="0"/>
              </a:rPr>
              <a:t>DFD Type 2</a:t>
            </a:r>
          </a:p>
        </p:txBody>
      </p:sp>
      <p:sp>
        <p:nvSpPr>
          <p:cNvPr id="9" name="Rectangle 8"/>
          <p:cNvSpPr/>
          <p:nvPr/>
        </p:nvSpPr>
        <p:spPr>
          <a:xfrm>
            <a:off x="7696200" y="2149474"/>
            <a:ext cx="108074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1200" dirty="0">
                <a:latin typeface="Bookman Old Style" panose="02050604050505020204" pitchFamily="18" charset="0"/>
              </a:rPr>
              <a:t>DFD Type </a:t>
            </a:r>
            <a:r>
              <a:rPr lang="en-IN" sz="1200" dirty="0" smtClean="0">
                <a:latin typeface="Bookman Old Style" panose="02050604050505020204" pitchFamily="18" charset="0"/>
              </a:rPr>
              <a:t>1</a:t>
            </a:r>
            <a:endParaRPr lang="en-IN" sz="1200" dirty="0">
              <a:latin typeface="Bookman Old Style" panose="02050604050505020204" pitchFamily="18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79302" y="1295400"/>
            <a:ext cx="108074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1200" dirty="0">
                <a:latin typeface="Bookman Old Style" panose="02050604050505020204" pitchFamily="18" charset="0"/>
              </a:rPr>
              <a:t>DFD Type </a:t>
            </a:r>
            <a:r>
              <a:rPr lang="en-IN" sz="1200" dirty="0" smtClean="0">
                <a:latin typeface="Bookman Old Style" panose="02050604050505020204" pitchFamily="18" charset="0"/>
              </a:rPr>
              <a:t>0</a:t>
            </a:r>
            <a:endParaRPr lang="en-IN" sz="1200" dirty="0"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5233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2" grpId="0"/>
      <p:bldP spid="9" grpId="0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28600" y="207485"/>
            <a:ext cx="89154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5400" dirty="0">
                <a:solidFill>
                  <a:schemeClr val="bg1"/>
                </a:solidFill>
                <a:latin typeface="Bookman Old Style" panose="02050604050505020204" pitchFamily="18" charset="0"/>
              </a:rPr>
              <a:t>STRUCTURAL DESIGN OF DATABASE :-</a:t>
            </a:r>
          </a:p>
        </p:txBody>
      </p:sp>
      <p:sp>
        <p:nvSpPr>
          <p:cNvPr id="8" name="Rectangle 7"/>
          <p:cNvSpPr/>
          <p:nvPr/>
        </p:nvSpPr>
        <p:spPr>
          <a:xfrm>
            <a:off x="609600" y="2209800"/>
            <a:ext cx="792480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IN" sz="2000" dirty="0">
                <a:latin typeface="Bookman Old Style" panose="02050604050505020204" pitchFamily="18" charset="0"/>
              </a:rPr>
              <a:t>There are Three tables used in our software which are being created. One for Admin containing admin record one for Distributer and other for Login. containing all record of the </a:t>
            </a:r>
            <a:r>
              <a:rPr lang="en-IN" sz="2000" dirty="0" smtClean="0">
                <a:latin typeface="Bookman Old Style" panose="02050604050505020204" pitchFamily="18" charset="0"/>
              </a:rPr>
              <a:t>book</a:t>
            </a:r>
            <a:endParaRPr lang="en-IN" sz="2000" dirty="0">
              <a:latin typeface="Bookman Old Style" panose="02050604050505020204" pitchFamily="18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85800" y="3714235"/>
            <a:ext cx="15240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>
                <a:latin typeface="Bookman Old Style" panose="02050604050505020204" pitchFamily="18" charset="0"/>
              </a:rPr>
              <a:t>Login Table</a:t>
            </a: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8690203"/>
              </p:ext>
            </p:extLst>
          </p:nvPr>
        </p:nvGraphicFramePr>
        <p:xfrm>
          <a:off x="1600200" y="4343400"/>
          <a:ext cx="6477000" cy="190500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236096"/>
                <a:gridCol w="2236096"/>
                <a:gridCol w="2004808"/>
              </a:tblGrid>
              <a:tr h="370357">
                <a:tc rowSpan="5">
                  <a:txBody>
                    <a:bodyPr/>
                    <a:lstStyle/>
                    <a:p>
                      <a:pPr marL="15240" marR="15240" algn="just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20"/>
                        </a:spcAft>
                      </a:pPr>
                      <a:r>
                        <a:rPr lang="en-IN" sz="1200">
                          <a:effectLst/>
                        </a:rPr>
                        <a:t> </a:t>
                      </a:r>
                      <a:endParaRPr lang="en-IN" sz="1100">
                        <a:effectLst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</a:rPr>
                        <a:t> </a:t>
                      </a:r>
                      <a:endParaRPr lang="en-IN" sz="1100">
                        <a:effectLst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</a:rPr>
                        <a:t>Login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15240" marR="15240" algn="just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20"/>
                        </a:spcAft>
                      </a:pPr>
                      <a:r>
                        <a:rPr lang="en-IN" sz="1200">
                          <a:effectLst/>
                        </a:rPr>
                        <a:t>Name of Columns 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15240" marR="15240" algn="just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20"/>
                        </a:spcAft>
                      </a:pPr>
                      <a:r>
                        <a:rPr lang="en-IN" sz="1200">
                          <a:effectLst/>
                        </a:rPr>
                        <a:t>Data Types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38960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5240" marR="15240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20"/>
                        </a:spcAft>
                      </a:pPr>
                      <a:r>
                        <a:rPr lang="en-IN" sz="1200">
                          <a:effectLst/>
                        </a:rPr>
                        <a:t>Name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15240" marR="15240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20"/>
                        </a:spcAft>
                      </a:pPr>
                      <a:r>
                        <a:rPr lang="en-IN" sz="1200">
                          <a:effectLst/>
                        </a:rPr>
                        <a:t>varchar(40)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38960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5240" marR="15240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20"/>
                        </a:spcAft>
                      </a:pPr>
                      <a:r>
                        <a:rPr lang="en-IN" sz="1200" u="sng">
                          <a:effectLst/>
                        </a:rPr>
                        <a:t>Userid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15240" marR="15240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20"/>
                        </a:spcAft>
                      </a:pPr>
                      <a:r>
                        <a:rPr lang="en-IN" sz="1200">
                          <a:effectLst/>
                        </a:rPr>
                        <a:t>varchar(40)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377722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5240" marR="15240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20"/>
                        </a:spcAft>
                      </a:pPr>
                      <a:r>
                        <a:rPr lang="en-IN" sz="1200">
                          <a:effectLst/>
                        </a:rPr>
                        <a:t>email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15240" marR="15240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20"/>
                        </a:spcAft>
                      </a:pPr>
                      <a:r>
                        <a:rPr lang="en-IN" sz="1200">
                          <a:effectLst/>
                        </a:rPr>
                        <a:t>varchar(40)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377722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5240" marR="15240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20"/>
                        </a:spcAft>
                      </a:pPr>
                      <a:r>
                        <a:rPr lang="en-IN" sz="1200">
                          <a:effectLst/>
                        </a:rPr>
                        <a:t>password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15240" marR="15240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20"/>
                        </a:spcAft>
                      </a:pPr>
                      <a:r>
                        <a:rPr lang="en-IN" sz="1200" dirty="0">
                          <a:effectLst/>
                        </a:rPr>
                        <a:t>varchar(40)</a:t>
                      </a:r>
                      <a:endParaRPr lang="en-IN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38951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1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381000" y="400906"/>
            <a:ext cx="22098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>
                <a:latin typeface="Bookman Old Style" panose="02050604050505020204" pitchFamily="18" charset="0"/>
              </a:rPr>
              <a:t>Book Reg. Table 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4157543"/>
              </p:ext>
            </p:extLst>
          </p:nvPr>
        </p:nvGraphicFramePr>
        <p:xfrm>
          <a:off x="1752600" y="914400"/>
          <a:ext cx="6934201" cy="252673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405591"/>
                <a:gridCol w="2405591"/>
                <a:gridCol w="2123019"/>
              </a:tblGrid>
              <a:tr h="210611">
                <a:tc rowSpan="12"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</a:rPr>
                        <a:t> </a:t>
                      </a:r>
                      <a:endParaRPr lang="en-IN" sz="1100">
                        <a:effectLst/>
                      </a:endParaRPr>
                    </a:p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</a:rPr>
                        <a:t> </a:t>
                      </a:r>
                      <a:endParaRPr lang="en-IN" sz="1100">
                        <a:effectLst/>
                      </a:endParaRPr>
                    </a:p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</a:rPr>
                        <a:t> </a:t>
                      </a:r>
                      <a:endParaRPr lang="en-IN" sz="1100">
                        <a:effectLst/>
                      </a:endParaRPr>
                    </a:p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</a:rPr>
                        <a:t> </a:t>
                      </a:r>
                      <a:endParaRPr lang="en-IN" sz="1100">
                        <a:effectLst/>
                      </a:endParaRPr>
                    </a:p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</a:rPr>
                        <a:t> </a:t>
                      </a:r>
                      <a:endParaRPr lang="en-IN" sz="1100">
                        <a:effectLst/>
                      </a:endParaRPr>
                    </a:p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</a:rPr>
                        <a:t> </a:t>
                      </a:r>
                      <a:endParaRPr lang="en-IN" sz="1100">
                        <a:effectLst/>
                      </a:endParaRPr>
                    </a:p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</a:rPr>
                        <a:t>Create Shop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15240" marR="15240" algn="just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20"/>
                        </a:spcAft>
                      </a:pPr>
                      <a:r>
                        <a:rPr lang="en-IN" sz="1200">
                          <a:effectLst/>
                        </a:rPr>
                        <a:t>Name of Columns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15240" marR="15240" algn="just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20"/>
                        </a:spcAft>
                      </a:pPr>
                      <a:r>
                        <a:rPr lang="en-IN" sz="1200">
                          <a:effectLst/>
                        </a:rPr>
                        <a:t>Data Types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10611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</a:rPr>
                        <a:t>Store_name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</a:rPr>
                        <a:t>varchar(30)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04248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200" u="sng">
                          <a:effectLst/>
                        </a:rPr>
                        <a:t>isbn_no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</a:rPr>
                        <a:t>varchar(30)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10611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</a:rPr>
                        <a:t>book_name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</a:rPr>
                        <a:t>varchar(30)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10611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</a:rPr>
                        <a:t>auther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</a:rPr>
                        <a:t>varchar(30)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10611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</a:rPr>
                        <a:t>publisher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</a:rPr>
                        <a:t>varchar(30)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10611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</a:rPr>
                        <a:t>mrp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</a:rPr>
                        <a:t>int(30)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10611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</a:rPr>
                        <a:t>discount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</a:rPr>
                        <a:t>double(30,4)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10611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</a:rPr>
                        <a:t>selling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</a:rPr>
                        <a:t>double(30,4)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04248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</a:rPr>
                        <a:t>qunatity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</a:rPr>
                        <a:t>int(30)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10611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</a:rPr>
                        <a:t>version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</a:rPr>
                        <a:t>varchar(30)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10611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</a:rPr>
                        <a:t>alert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200" dirty="0" err="1">
                          <a:effectLst/>
                        </a:rPr>
                        <a:t>int</a:t>
                      </a:r>
                      <a:r>
                        <a:rPr lang="en-IN" sz="1200" dirty="0">
                          <a:effectLst/>
                        </a:rPr>
                        <a:t>(30)</a:t>
                      </a:r>
                      <a:endParaRPr lang="en-IN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21043" y="3581400"/>
            <a:ext cx="22098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>
                <a:latin typeface="Bookman Old Style" panose="02050604050505020204" pitchFamily="18" charset="0"/>
              </a:rPr>
              <a:t>Distributer Table 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5523905"/>
              </p:ext>
            </p:extLst>
          </p:nvPr>
        </p:nvGraphicFramePr>
        <p:xfrm>
          <a:off x="1752600" y="4114800"/>
          <a:ext cx="6934200" cy="23622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393938"/>
                <a:gridCol w="2393938"/>
                <a:gridCol w="2146324"/>
              </a:tblGrid>
              <a:tr h="297543">
                <a:tc rowSpan="8">
                  <a:txBody>
                    <a:bodyPr/>
                    <a:lstStyle/>
                    <a:p>
                      <a:pPr marL="15240" marR="15240" algn="just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20"/>
                        </a:spcAft>
                      </a:pPr>
                      <a:r>
                        <a:rPr lang="en-IN" sz="1200">
                          <a:effectLst/>
                        </a:rPr>
                        <a:t> </a:t>
                      </a:r>
                      <a:endParaRPr lang="en-IN" sz="1100">
                        <a:effectLst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</a:rPr>
                        <a:t> </a:t>
                      </a:r>
                      <a:endParaRPr lang="en-IN" sz="1100">
                        <a:effectLst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</a:rPr>
                        <a:t> </a:t>
                      </a:r>
                      <a:endParaRPr lang="en-IN" sz="1100">
                        <a:effectLst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</a:rPr>
                        <a:t> </a:t>
                      </a:r>
                      <a:endParaRPr lang="en-IN" sz="1100">
                        <a:effectLst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IN" sz="1200">
                          <a:effectLst/>
                        </a:rPr>
                        <a:t>Distributer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15240" marR="15240" algn="just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20"/>
                        </a:spcAft>
                      </a:pPr>
                      <a:r>
                        <a:rPr lang="en-IN" sz="1200">
                          <a:effectLst/>
                        </a:rPr>
                        <a:t>Name of Columns 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15240" marR="15240" algn="just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20"/>
                        </a:spcAft>
                      </a:pPr>
                      <a:r>
                        <a:rPr lang="en-IN" sz="1200">
                          <a:effectLst/>
                        </a:rPr>
                        <a:t>Data Types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97543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5240" marR="15240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20"/>
                        </a:spcAft>
                      </a:pPr>
                      <a:r>
                        <a:rPr lang="en-IN" sz="1200">
                          <a:effectLst/>
                        </a:rPr>
                        <a:t>name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15240" marR="15240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20"/>
                        </a:spcAft>
                      </a:pPr>
                      <a:r>
                        <a:rPr lang="en-IN" sz="1200">
                          <a:effectLst/>
                        </a:rPr>
                        <a:t>varchar(30)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97543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5240" marR="15240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20"/>
                        </a:spcAft>
                      </a:pPr>
                      <a:r>
                        <a:rPr lang="en-IN" sz="1200">
                          <a:effectLst/>
                        </a:rPr>
                        <a:t>mobile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15240" marR="15240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20"/>
                        </a:spcAft>
                      </a:pPr>
                      <a:r>
                        <a:rPr lang="en-IN" sz="1200">
                          <a:effectLst/>
                        </a:rPr>
                        <a:t>varchar(10)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88471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5240" marR="15240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20"/>
                        </a:spcAft>
                      </a:pPr>
                      <a:r>
                        <a:rPr lang="en-IN" sz="1200">
                          <a:effectLst/>
                        </a:rPr>
                        <a:t>email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15240" marR="15240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20"/>
                        </a:spcAft>
                      </a:pPr>
                      <a:r>
                        <a:rPr lang="en-IN" sz="1200">
                          <a:effectLst/>
                        </a:rPr>
                        <a:t>varchar(30)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88471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5240" marR="15240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20"/>
                        </a:spcAft>
                      </a:pPr>
                      <a:r>
                        <a:rPr lang="en-IN" sz="1200">
                          <a:effectLst/>
                        </a:rPr>
                        <a:t>address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15240" marR="15240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20"/>
                        </a:spcAft>
                      </a:pPr>
                      <a:r>
                        <a:rPr lang="en-IN" sz="1200">
                          <a:effectLst/>
                        </a:rPr>
                        <a:t>varchar(30)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97543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5240" marR="15240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20"/>
                        </a:spcAft>
                      </a:pPr>
                      <a:r>
                        <a:rPr lang="en-IN" sz="1200">
                          <a:effectLst/>
                        </a:rPr>
                        <a:t>account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15240" marR="15240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20"/>
                        </a:spcAft>
                      </a:pPr>
                      <a:r>
                        <a:rPr lang="en-IN" sz="1200">
                          <a:effectLst/>
                        </a:rPr>
                        <a:t>int(30)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97543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5240" marR="15240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20"/>
                        </a:spcAft>
                      </a:pPr>
                      <a:r>
                        <a:rPr lang="en-IN" sz="1200" u="sng">
                          <a:effectLst/>
                        </a:rPr>
                        <a:t>ifcs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15240" marR="15240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20"/>
                        </a:spcAft>
                      </a:pPr>
                      <a:r>
                        <a:rPr lang="en-IN" sz="1200">
                          <a:effectLst/>
                        </a:rPr>
                        <a:t>int(30)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97543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5240" marR="15240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20"/>
                        </a:spcAft>
                      </a:pPr>
                      <a:r>
                        <a:rPr lang="en-IN" sz="1200">
                          <a:effectLst/>
                        </a:rPr>
                        <a:t>bname</a:t>
                      </a:r>
                      <a:endParaRPr lang="en-IN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15240" marR="15240">
                        <a:lnSpc>
                          <a:spcPct val="115000"/>
                        </a:lnSpc>
                        <a:spcBef>
                          <a:spcPts val="120"/>
                        </a:spcBef>
                        <a:spcAft>
                          <a:spcPts val="120"/>
                        </a:spcAft>
                      </a:pPr>
                      <a:r>
                        <a:rPr lang="en-IN" sz="1200" dirty="0">
                          <a:effectLst/>
                        </a:rPr>
                        <a:t>varchar(30)</a:t>
                      </a:r>
                      <a:endParaRPr lang="en-IN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34733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28600" y="219842"/>
            <a:ext cx="8763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5400" dirty="0">
                <a:solidFill>
                  <a:schemeClr val="bg1"/>
                </a:solidFill>
                <a:latin typeface="Bookman Old Style" panose="02050604050505020204" pitchFamily="18" charset="0"/>
              </a:rPr>
              <a:t>STRUCTURAL DESIGN OF </a:t>
            </a:r>
            <a:r>
              <a:rPr lang="en-IN" sz="5400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INTERFACE</a:t>
            </a:r>
            <a:endParaRPr lang="en-IN" sz="5400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066800" y="2362200"/>
            <a:ext cx="36327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14300" indent="0">
              <a:buNone/>
            </a:pPr>
            <a:r>
              <a:rPr lang="en-US" dirty="0">
                <a:latin typeface="Bookman Old Style" panose="02050604050505020204" pitchFamily="18" charset="0"/>
              </a:rPr>
              <a:t>There are following modules:-</a:t>
            </a:r>
          </a:p>
        </p:txBody>
      </p:sp>
      <p:sp>
        <p:nvSpPr>
          <p:cNvPr id="3" name="Rectangle 2"/>
          <p:cNvSpPr/>
          <p:nvPr/>
        </p:nvSpPr>
        <p:spPr>
          <a:xfrm>
            <a:off x="2743200" y="2750752"/>
            <a:ext cx="10871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Bookman Old Style" panose="02050604050505020204" pitchFamily="18" charset="0"/>
              </a:rPr>
              <a:t>Login</a:t>
            </a:r>
          </a:p>
        </p:txBody>
      </p:sp>
      <p:sp>
        <p:nvSpPr>
          <p:cNvPr id="13" name="Rectangle 12"/>
          <p:cNvSpPr/>
          <p:nvPr/>
        </p:nvSpPr>
        <p:spPr>
          <a:xfrm>
            <a:off x="2743200" y="3120084"/>
            <a:ext cx="13003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>
                <a:latin typeface="Bookman Old Style" panose="02050604050505020204" pitchFamily="18" charset="0"/>
              </a:rPr>
              <a:t>Signup</a:t>
            </a:r>
            <a:endParaRPr lang="en-IN" dirty="0">
              <a:latin typeface="Bookman Old Style" panose="02050604050505020204" pitchFamily="18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743200" y="3489416"/>
            <a:ext cx="24849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Bookman Old Style" panose="02050604050505020204" pitchFamily="18" charset="0"/>
              </a:rPr>
              <a:t>Book Registration</a:t>
            </a:r>
          </a:p>
        </p:txBody>
      </p:sp>
      <p:sp>
        <p:nvSpPr>
          <p:cNvPr id="15" name="Rectangle 14"/>
          <p:cNvSpPr/>
          <p:nvPr/>
        </p:nvSpPr>
        <p:spPr>
          <a:xfrm>
            <a:off x="2743200" y="3868563"/>
            <a:ext cx="17235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Bookman Old Style" panose="02050604050505020204" pitchFamily="18" charset="0"/>
              </a:rPr>
              <a:t>Distributor</a:t>
            </a:r>
          </a:p>
        </p:txBody>
      </p:sp>
      <p:sp>
        <p:nvSpPr>
          <p:cNvPr id="16" name="Rectangle 15"/>
          <p:cNvSpPr/>
          <p:nvPr/>
        </p:nvSpPr>
        <p:spPr>
          <a:xfrm>
            <a:off x="2743200" y="4237895"/>
            <a:ext cx="12298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Bookman Old Style" panose="02050604050505020204" pitchFamily="18" charset="0"/>
              </a:rPr>
              <a:t>Import</a:t>
            </a:r>
          </a:p>
        </p:txBody>
      </p:sp>
      <p:sp>
        <p:nvSpPr>
          <p:cNvPr id="17" name="Rectangle 16"/>
          <p:cNvSpPr/>
          <p:nvPr/>
        </p:nvSpPr>
        <p:spPr>
          <a:xfrm>
            <a:off x="2743200" y="4607227"/>
            <a:ext cx="13548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>
                <a:latin typeface="Bookman Old Style" panose="02050604050505020204" pitchFamily="18" charset="0"/>
              </a:rPr>
              <a:t>Out Bill</a:t>
            </a:r>
            <a:endParaRPr lang="en-IN" dirty="0">
              <a:latin typeface="Bookman Old Style" panose="02050604050505020204" pitchFamily="18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2743200" y="4976559"/>
            <a:ext cx="17716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Bookman Old Style" panose="02050604050505020204" pitchFamily="18" charset="0"/>
              </a:rPr>
              <a:t>View Books</a:t>
            </a:r>
          </a:p>
        </p:txBody>
      </p:sp>
      <p:sp>
        <p:nvSpPr>
          <p:cNvPr id="19" name="Rectangle 18"/>
          <p:cNvSpPr/>
          <p:nvPr/>
        </p:nvSpPr>
        <p:spPr>
          <a:xfrm>
            <a:off x="2743200" y="5285038"/>
            <a:ext cx="23182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latin typeface="Bookman Old Style" panose="02050604050505020204" pitchFamily="18" charset="0"/>
              </a:rPr>
              <a:t>View Distributer</a:t>
            </a:r>
          </a:p>
        </p:txBody>
      </p:sp>
    </p:spTree>
    <p:extLst>
      <p:ext uri="{BB962C8B-B14F-4D97-AF65-F5344CB8AC3E}">
        <p14:creationId xmlns:p14="http://schemas.microsoft.com/office/powerpoint/2010/main" val="2083724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2" grpId="0"/>
      <p:bldP spid="3" grpId="0"/>
      <p:bldP spid="13" grpId="0"/>
      <p:bldP spid="14" grpId="0"/>
      <p:bldP spid="15" grpId="0"/>
      <p:bldP spid="16" grpId="0"/>
      <p:bldP spid="17" grpId="0"/>
      <p:bldP spid="18" grpId="0"/>
      <p:bldP spid="1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690922" y="219842"/>
            <a:ext cx="6172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PSEUDO CODE</a:t>
            </a:r>
            <a:endParaRPr lang="en-IN" sz="6000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85800" y="2010032"/>
            <a:ext cx="74676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latin typeface="Bookman Old Style" panose="02050604050505020204" pitchFamily="18" charset="0"/>
              </a:rPr>
              <a:t>Algorithm:-</a:t>
            </a:r>
            <a:br>
              <a:rPr lang="en-IN" dirty="0">
                <a:latin typeface="Bookman Old Style" panose="02050604050505020204" pitchFamily="18" charset="0"/>
              </a:rPr>
            </a:br>
            <a:r>
              <a:rPr lang="en-IN" dirty="0">
                <a:latin typeface="Bookman Old Style" panose="02050604050505020204" pitchFamily="18" charset="0"/>
              </a:rPr>
              <a:t>   	</a:t>
            </a:r>
          </a:p>
          <a:p>
            <a:r>
              <a:rPr lang="en-IN" dirty="0">
                <a:latin typeface="Bookman Old Style" panose="02050604050505020204" pitchFamily="18" charset="0"/>
              </a:rPr>
              <a:t>  		1. </a:t>
            </a:r>
            <a:r>
              <a:rPr lang="en-IN" dirty="0" smtClean="0">
                <a:latin typeface="Bookman Old Style" panose="02050604050505020204" pitchFamily="18" charset="0"/>
              </a:rPr>
              <a:t>Start</a:t>
            </a:r>
            <a:endParaRPr lang="en-IN" dirty="0">
              <a:latin typeface="Bookman Old Style" panose="020506040505050202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491022" y="2873286"/>
            <a:ext cx="177617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latin typeface="Bookman Old Style" panose="02050604050505020204" pitchFamily="18" charset="0"/>
              </a:rPr>
              <a:t>2. Login </a:t>
            </a:r>
          </a:p>
        </p:txBody>
      </p:sp>
      <p:sp>
        <p:nvSpPr>
          <p:cNvPr id="7" name="Rectangle 6"/>
          <p:cNvSpPr/>
          <p:nvPr/>
        </p:nvSpPr>
        <p:spPr>
          <a:xfrm>
            <a:off x="2491022" y="3238662"/>
            <a:ext cx="550997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latin typeface="Bookman Old Style" panose="02050604050505020204" pitchFamily="18" charset="0"/>
              </a:rPr>
              <a:t>3. Register the </a:t>
            </a:r>
            <a:r>
              <a:rPr lang="en-IN" dirty="0" smtClean="0">
                <a:latin typeface="Bookman Old Style" panose="02050604050505020204" pitchFamily="18" charset="0"/>
              </a:rPr>
              <a:t>Book</a:t>
            </a:r>
            <a:endParaRPr lang="en-IN" dirty="0">
              <a:latin typeface="Bookman Old Style" panose="02050604050505020204" pitchFamily="18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491022" y="3607994"/>
            <a:ext cx="520517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latin typeface="Bookman Old Style" panose="02050604050505020204" pitchFamily="18" charset="0"/>
              </a:rPr>
              <a:t>4. Entre the detail about the </a:t>
            </a:r>
            <a:r>
              <a:rPr lang="en-IN" dirty="0" smtClean="0">
                <a:latin typeface="Bookman Old Style" panose="02050604050505020204" pitchFamily="18" charset="0"/>
              </a:rPr>
              <a:t>distributer</a:t>
            </a:r>
            <a:endParaRPr lang="en-IN" dirty="0">
              <a:latin typeface="Bookman Old Style" panose="02050604050505020204" pitchFamily="18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491022" y="4003234"/>
            <a:ext cx="53721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 smtClean="0">
                <a:latin typeface="Bookman Old Style" panose="02050604050505020204" pitchFamily="18" charset="0"/>
              </a:rPr>
              <a:t>5</a:t>
            </a:r>
            <a:r>
              <a:rPr lang="en-IN" dirty="0">
                <a:latin typeface="Bookman Old Style" panose="02050604050505020204" pitchFamily="18" charset="0"/>
              </a:rPr>
              <a:t>. Check the status of the book in the </a:t>
            </a:r>
            <a:r>
              <a:rPr lang="en-IN" dirty="0" smtClean="0">
                <a:latin typeface="Bookman Old Style" panose="02050604050505020204" pitchFamily="18" charset="0"/>
              </a:rPr>
              <a:t>Search</a:t>
            </a:r>
          </a:p>
        </p:txBody>
      </p:sp>
      <p:sp>
        <p:nvSpPr>
          <p:cNvPr id="10" name="Rectangle 9"/>
          <p:cNvSpPr/>
          <p:nvPr/>
        </p:nvSpPr>
        <p:spPr>
          <a:xfrm>
            <a:off x="2491022" y="4372566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dirty="0">
                <a:latin typeface="Bookman Old Style" panose="02050604050505020204" pitchFamily="18" charset="0"/>
              </a:rPr>
              <a:t>6. Store the in bill from the distributer</a:t>
            </a:r>
            <a:r>
              <a:rPr lang="en-IN" dirty="0" smtClean="0">
                <a:latin typeface="Bookman Old Style" panose="02050604050505020204" pitchFamily="18" charset="0"/>
              </a:rPr>
              <a:t>.</a:t>
            </a:r>
            <a:endParaRPr lang="en-IN" dirty="0"/>
          </a:p>
        </p:txBody>
      </p:sp>
      <p:sp>
        <p:nvSpPr>
          <p:cNvPr id="11" name="Rectangle 10"/>
          <p:cNvSpPr/>
          <p:nvPr/>
        </p:nvSpPr>
        <p:spPr>
          <a:xfrm>
            <a:off x="2491022" y="4741898"/>
            <a:ext cx="53721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latin typeface="Bookman Old Style" panose="02050604050505020204" pitchFamily="18" charset="0"/>
              </a:rPr>
              <a:t>7. Generate the </a:t>
            </a:r>
            <a:r>
              <a:rPr lang="en-IN" dirty="0" smtClean="0">
                <a:latin typeface="Bookman Old Style" panose="02050604050505020204" pitchFamily="18" charset="0"/>
              </a:rPr>
              <a:t>out bill </a:t>
            </a:r>
            <a:r>
              <a:rPr lang="en-IN" dirty="0">
                <a:latin typeface="Bookman Old Style" panose="02050604050505020204" pitchFamily="18" charset="0"/>
              </a:rPr>
              <a:t>for the customer</a:t>
            </a:r>
            <a:r>
              <a:rPr lang="en-IN" dirty="0" smtClean="0">
                <a:latin typeface="Bookman Old Style" panose="02050604050505020204" pitchFamily="18" charset="0"/>
              </a:rPr>
              <a:t>.</a:t>
            </a:r>
            <a:endParaRPr lang="en-IN" dirty="0"/>
          </a:p>
        </p:txBody>
      </p:sp>
      <p:sp>
        <p:nvSpPr>
          <p:cNvPr id="12" name="Rectangle 11"/>
          <p:cNvSpPr/>
          <p:nvPr/>
        </p:nvSpPr>
        <p:spPr>
          <a:xfrm>
            <a:off x="2491022" y="5118429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dirty="0" smtClean="0">
                <a:latin typeface="Bookman Old Style" panose="02050604050505020204" pitchFamily="18" charset="0"/>
              </a:rPr>
              <a:t>8</a:t>
            </a:r>
            <a:r>
              <a:rPr lang="en-IN" dirty="0">
                <a:latin typeface="Bookman Old Style" panose="02050604050505020204" pitchFamily="18" charset="0"/>
              </a:rPr>
              <a:t>. End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61637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5" grpId="0"/>
      <p:bldP spid="4" grpId="0"/>
      <p:bldP spid="7" grpId="0"/>
      <p:bldP spid="8" grpId="0"/>
      <p:bldP spid="9" grpId="0"/>
      <p:bldP spid="10" grpId="0"/>
      <p:bldP spid="11" grpId="0"/>
      <p:bldP spid="1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aveform">
  <a:themeElements>
    <a:clrScheme name="Waveform">
      <a:dk1>
        <a:sysClr val="windowText" lastClr="000000"/>
      </a:dk1>
      <a:lt1>
        <a:sysClr val="window" lastClr="FFFFFF"/>
      </a:lt1>
      <a:dk2>
        <a:srgbClr val="073E87"/>
      </a:dk2>
      <a:lt2>
        <a:srgbClr val="C6E7FC"/>
      </a:lt2>
      <a:accent1>
        <a:srgbClr val="31B6FD"/>
      </a:accent1>
      <a:accent2>
        <a:srgbClr val="4584D3"/>
      </a:accent2>
      <a:accent3>
        <a:srgbClr val="5BD078"/>
      </a:accent3>
      <a:accent4>
        <a:srgbClr val="A5D028"/>
      </a:accent4>
      <a:accent5>
        <a:srgbClr val="F5C040"/>
      </a:accent5>
      <a:accent6>
        <a:srgbClr val="05E0DB"/>
      </a:accent6>
      <a:hlink>
        <a:srgbClr val="0080FF"/>
      </a:hlink>
      <a:folHlink>
        <a:srgbClr val="5EAEFF"/>
      </a:folHlink>
    </a:clrScheme>
    <a:fontScheme name="Waveform">
      <a:majorFont>
        <a:latin typeface="Candara"/>
        <a:ea typeface=""/>
        <a:cs typeface=""/>
        <a:font script="Jpan" typeface="HGP明朝E"/>
        <a:font script="Hang" typeface="HY그래픽M"/>
        <a:font script="Hans" typeface="华文新魏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HGP明朝E"/>
        <a:font script="Hang" typeface="HY그래픽M"/>
        <a:font script="Hans" typeface="华文楷体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aveform">
      <a:fillStyleLst>
        <a:solidFill>
          <a:schemeClr val="phClr"/>
        </a:solidFill>
        <a:gradFill rotWithShape="1">
          <a:gsLst>
            <a:gs pos="0">
              <a:schemeClr val="phClr">
                <a:tint val="0"/>
              </a:schemeClr>
            </a:gs>
            <a:gs pos="44000">
              <a:schemeClr val="phClr">
                <a:tint val="60000"/>
                <a:satMod val="120000"/>
              </a:schemeClr>
            </a:gs>
            <a:gs pos="100000">
              <a:schemeClr val="phClr">
                <a:tint val="90000"/>
                <a:alpha val="100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20000"/>
                <a:lumMod val="120000"/>
              </a:schemeClr>
            </a:gs>
            <a:gs pos="100000">
              <a:schemeClr val="phClr">
                <a:shade val="89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lumMod val="8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prstMaterial="flat">
            <a:bevelT w="12700" h="12700"/>
          </a:sp3d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contourW="19050" prstMaterial="flat">
            <a:bevelT w="63500" h="63500"/>
            <a:contourClr>
              <a:schemeClr val="phClr">
                <a:shade val="25000"/>
                <a:satMod val="18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l="20000" t="-40000" r="20000" b="14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Waveform</Template>
  <TotalTime>140</TotalTime>
  <Words>499</Words>
  <Application>Microsoft Office PowerPoint</Application>
  <PresentationFormat>On-screen Show (4:3)</PresentationFormat>
  <Paragraphs>180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Algerian</vt:lpstr>
      <vt:lpstr>Arial</vt:lpstr>
      <vt:lpstr>Bookman Old Style</vt:lpstr>
      <vt:lpstr>Calibri</vt:lpstr>
      <vt:lpstr>Candara</vt:lpstr>
      <vt:lpstr>Symbol</vt:lpstr>
      <vt:lpstr>Times New Roman</vt:lpstr>
      <vt:lpstr>Waveform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Puneet Goyal</dc:creator>
  <cp:lastModifiedBy>Puneet Goyal</cp:lastModifiedBy>
  <cp:revision>20</cp:revision>
  <dcterms:created xsi:type="dcterms:W3CDTF">2006-08-16T00:00:00Z</dcterms:created>
  <dcterms:modified xsi:type="dcterms:W3CDTF">2016-12-02T05:32:27Z</dcterms:modified>
</cp:coreProperties>
</file>

<file path=docProps/thumbnail.jpeg>
</file>